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heme/themeOverride1.xml" ContentType="application/vnd.openxmlformats-officedocument.themeOverride+xml"/>
  <Override PartName="/ppt/notesSlides/notesSlide11.xml" ContentType="application/vnd.openxmlformats-officedocument.presentationml.notesSlide+xml"/>
  <Override PartName="/ppt/theme/themeOverride2.xml" ContentType="application/vnd.openxmlformats-officedocument.themeOverride+xml"/>
  <Override PartName="/ppt/notesSlides/notesSlide12.xml" ContentType="application/vnd.openxmlformats-officedocument.presentationml.notesSlide+xml"/>
  <Override PartName="/ppt/theme/themeOverride3.xml" ContentType="application/vnd.openxmlformats-officedocument.themeOverride+xml"/>
  <Override PartName="/ppt/notesSlides/notesSlide13.xml" ContentType="application/vnd.openxmlformats-officedocument.presentationml.notesSlide+xml"/>
  <Override PartName="/ppt/theme/themeOverride4.xml" ContentType="application/vnd.openxmlformats-officedocument.themeOverr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5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5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73" r:id="rId1"/>
  </p:sldMasterIdLst>
  <p:notesMasterIdLst>
    <p:notesMasterId r:id="rId61"/>
  </p:notesMasterIdLst>
  <p:handoutMasterIdLst>
    <p:handoutMasterId r:id="rId62"/>
  </p:handoutMasterIdLst>
  <p:sldIdLst>
    <p:sldId id="256" r:id="rId2"/>
    <p:sldId id="257" r:id="rId3"/>
    <p:sldId id="308" r:id="rId4"/>
    <p:sldId id="306" r:id="rId5"/>
    <p:sldId id="307" r:id="rId6"/>
    <p:sldId id="309" r:id="rId7"/>
    <p:sldId id="310" r:id="rId8"/>
    <p:sldId id="312" r:id="rId9"/>
    <p:sldId id="313" r:id="rId10"/>
    <p:sldId id="314" r:id="rId11"/>
    <p:sldId id="315" r:id="rId12"/>
    <p:sldId id="317" r:id="rId13"/>
    <p:sldId id="320" r:id="rId14"/>
    <p:sldId id="319" r:id="rId15"/>
    <p:sldId id="266" r:id="rId16"/>
    <p:sldId id="321" r:id="rId17"/>
    <p:sldId id="322" r:id="rId18"/>
    <p:sldId id="324" r:id="rId19"/>
    <p:sldId id="323" r:id="rId20"/>
    <p:sldId id="325" r:id="rId21"/>
    <p:sldId id="326" r:id="rId22"/>
    <p:sldId id="327" r:id="rId23"/>
    <p:sldId id="328" r:id="rId24"/>
    <p:sldId id="329" r:id="rId25"/>
    <p:sldId id="330" r:id="rId26"/>
    <p:sldId id="331" r:id="rId27"/>
    <p:sldId id="332" r:id="rId28"/>
    <p:sldId id="333" r:id="rId29"/>
    <p:sldId id="334" r:id="rId30"/>
    <p:sldId id="335" r:id="rId31"/>
    <p:sldId id="337" r:id="rId32"/>
    <p:sldId id="278" r:id="rId33"/>
    <p:sldId id="339" r:id="rId34"/>
    <p:sldId id="340" r:id="rId35"/>
    <p:sldId id="341" r:id="rId36"/>
    <p:sldId id="342" r:id="rId37"/>
    <p:sldId id="343" r:id="rId38"/>
    <p:sldId id="344" r:id="rId39"/>
    <p:sldId id="345" r:id="rId40"/>
    <p:sldId id="346" r:id="rId41"/>
    <p:sldId id="290" r:id="rId42"/>
    <p:sldId id="348" r:id="rId43"/>
    <p:sldId id="349" r:id="rId44"/>
    <p:sldId id="350" r:id="rId45"/>
    <p:sldId id="296" r:id="rId46"/>
    <p:sldId id="362" r:id="rId47"/>
    <p:sldId id="297" r:id="rId48"/>
    <p:sldId id="347" r:id="rId49"/>
    <p:sldId id="351" r:id="rId50"/>
    <p:sldId id="300" r:id="rId51"/>
    <p:sldId id="361" r:id="rId52"/>
    <p:sldId id="360" r:id="rId53"/>
    <p:sldId id="353" r:id="rId54"/>
    <p:sldId id="356" r:id="rId55"/>
    <p:sldId id="355" r:id="rId56"/>
    <p:sldId id="357" r:id="rId57"/>
    <p:sldId id="358" r:id="rId58"/>
    <p:sldId id="363" r:id="rId59"/>
    <p:sldId id="311"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29" autoAdjust="0"/>
    <p:restoredTop sz="77267" autoAdjust="0"/>
  </p:normalViewPr>
  <p:slideViewPr>
    <p:cSldViewPr snapToGrid="0">
      <p:cViewPr varScale="1">
        <p:scale>
          <a:sx n="54" d="100"/>
          <a:sy n="54" d="100"/>
        </p:scale>
        <p:origin x="444" y="56"/>
      </p:cViewPr>
      <p:guideLst>
        <p:guide orient="horz" pos="2160"/>
        <p:guide pos="3840"/>
      </p:guideLst>
    </p:cSldViewPr>
  </p:slideViewPr>
  <p:outlineViewPr>
    <p:cViewPr>
      <p:scale>
        <a:sx n="33" d="100"/>
        <a:sy n="33" d="100"/>
      </p:scale>
      <p:origin x="0" y="-660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604" y="2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6ED2CB-7422-4A51-A7AD-2D5BA8F8664D}" type="doc">
      <dgm:prSet loTypeId="urn:microsoft.com/office/officeart/2009/3/layout/PieProcess" loCatId="list" qsTypeId="urn:microsoft.com/office/officeart/2005/8/quickstyle/simple4" qsCatId="simple" csTypeId="urn:microsoft.com/office/officeart/2005/8/colors/colorful5" csCatId="colorful" phldr="1"/>
      <dgm:spPr/>
      <dgm:t>
        <a:bodyPr/>
        <a:lstStyle/>
        <a:p>
          <a:endParaRPr lang="en-SG"/>
        </a:p>
      </dgm:t>
    </dgm:pt>
    <dgm:pt modelId="{05A90B3F-ADF6-4A84-9209-9E859649C82C}">
      <dgm:prSet phldrT="[Text]"/>
      <dgm:spPr/>
      <dgm:t>
        <a:bodyPr/>
        <a:lstStyle/>
        <a:p>
          <a:r>
            <a:rPr lang="en-SG" dirty="0" smtClean="0"/>
            <a:t>Backups</a:t>
          </a:r>
          <a:endParaRPr lang="en-SG" dirty="0"/>
        </a:p>
      </dgm:t>
    </dgm:pt>
    <dgm:pt modelId="{D34CAAE1-CC6F-4DFB-9348-250A7036ADED}" type="parTrans" cxnId="{7A133082-D85B-4ACF-B602-723BC49CA15C}">
      <dgm:prSet/>
      <dgm:spPr/>
      <dgm:t>
        <a:bodyPr/>
        <a:lstStyle/>
        <a:p>
          <a:endParaRPr lang="en-SG"/>
        </a:p>
      </dgm:t>
    </dgm:pt>
    <dgm:pt modelId="{A548395B-FDB4-4652-ACE9-1A2CC4435C58}" type="sibTrans" cxnId="{7A133082-D85B-4ACF-B602-723BC49CA15C}">
      <dgm:prSet/>
      <dgm:spPr/>
      <dgm:t>
        <a:bodyPr/>
        <a:lstStyle/>
        <a:p>
          <a:endParaRPr lang="en-SG"/>
        </a:p>
      </dgm:t>
    </dgm:pt>
    <dgm:pt modelId="{E3B178F7-5673-411A-A8EE-1E182103DAC1}">
      <dgm:prSet phldrT="[Text]"/>
      <dgm:spPr/>
      <dgm:t>
        <a:bodyPr/>
        <a:lstStyle/>
        <a:p>
          <a:r>
            <a:rPr lang="en-SG" dirty="0" smtClean="0">
              <a:latin typeface="+mn-lt"/>
            </a:rPr>
            <a:t>Create repositories</a:t>
          </a:r>
          <a:endParaRPr lang="en-SG" dirty="0">
            <a:latin typeface="+mn-lt"/>
          </a:endParaRPr>
        </a:p>
      </dgm:t>
    </dgm:pt>
    <dgm:pt modelId="{C566DF4E-2F02-4312-9E92-42B9C8C93154}" type="parTrans" cxnId="{17AE60F7-EBEE-4F89-99A2-DDFC0ABA0CED}">
      <dgm:prSet/>
      <dgm:spPr/>
      <dgm:t>
        <a:bodyPr/>
        <a:lstStyle/>
        <a:p>
          <a:endParaRPr lang="en-SG"/>
        </a:p>
      </dgm:t>
    </dgm:pt>
    <dgm:pt modelId="{53A30A93-C51B-41AF-A0AD-98311EE8CE10}" type="sibTrans" cxnId="{17AE60F7-EBEE-4F89-99A2-DDFC0ABA0CED}">
      <dgm:prSet/>
      <dgm:spPr/>
      <dgm:t>
        <a:bodyPr/>
        <a:lstStyle/>
        <a:p>
          <a:endParaRPr lang="en-SG"/>
        </a:p>
      </dgm:t>
    </dgm:pt>
    <dgm:pt modelId="{D316B5DA-225F-46A4-9CA2-2899D186151C}">
      <dgm:prSet phldrT="[Text]"/>
      <dgm:spPr/>
      <dgm:t>
        <a:bodyPr/>
        <a:lstStyle/>
        <a:p>
          <a:r>
            <a:rPr lang="en-SG" dirty="0" smtClean="0"/>
            <a:t>Multiverse</a:t>
          </a:r>
          <a:endParaRPr lang="en-SG" dirty="0"/>
        </a:p>
      </dgm:t>
    </dgm:pt>
    <dgm:pt modelId="{64F4A10F-2CE7-4623-92C3-9B1B6CCE1B47}" type="parTrans" cxnId="{C4D2DC7E-38D1-4F6A-B08B-6FA8F09EDD95}">
      <dgm:prSet/>
      <dgm:spPr/>
      <dgm:t>
        <a:bodyPr/>
        <a:lstStyle/>
        <a:p>
          <a:endParaRPr lang="en-SG"/>
        </a:p>
      </dgm:t>
    </dgm:pt>
    <dgm:pt modelId="{429B762C-585E-4788-804B-11258C86EAF5}" type="sibTrans" cxnId="{C4D2DC7E-38D1-4F6A-B08B-6FA8F09EDD95}">
      <dgm:prSet/>
      <dgm:spPr/>
      <dgm:t>
        <a:bodyPr/>
        <a:lstStyle/>
        <a:p>
          <a:endParaRPr lang="en-SG"/>
        </a:p>
      </dgm:t>
    </dgm:pt>
    <dgm:pt modelId="{AD4ACB73-7DAE-4EEC-BEAA-6F3662FD86B2}">
      <dgm:prSet phldrT="[Text]"/>
      <dgm:spPr/>
      <dgm:t>
        <a:bodyPr/>
        <a:lstStyle/>
        <a:p>
          <a:r>
            <a:rPr lang="en-SG" smtClean="0">
              <a:latin typeface="+mn-lt"/>
            </a:rPr>
            <a:t>Patch Mode</a:t>
          </a:r>
          <a:endParaRPr lang="en-SG" dirty="0">
            <a:latin typeface="+mn-lt"/>
          </a:endParaRPr>
        </a:p>
      </dgm:t>
    </dgm:pt>
    <dgm:pt modelId="{233B59F1-9892-4383-B6B4-5BB6F5CC2E18}" type="parTrans" cxnId="{725234BD-B7F4-42A4-827F-7BBF31CFF824}">
      <dgm:prSet/>
      <dgm:spPr/>
      <dgm:t>
        <a:bodyPr/>
        <a:lstStyle/>
        <a:p>
          <a:endParaRPr lang="en-SG"/>
        </a:p>
      </dgm:t>
    </dgm:pt>
    <dgm:pt modelId="{E0149931-0268-47C8-BAF6-7B408E2A0AFB}" type="sibTrans" cxnId="{725234BD-B7F4-42A4-827F-7BBF31CFF824}">
      <dgm:prSet/>
      <dgm:spPr/>
      <dgm:t>
        <a:bodyPr/>
        <a:lstStyle/>
        <a:p>
          <a:endParaRPr lang="en-SG"/>
        </a:p>
      </dgm:t>
    </dgm:pt>
    <dgm:pt modelId="{20E4C4D6-D5D1-4646-8784-945BCAA07B2D}">
      <dgm:prSet phldrT="[Text]"/>
      <dgm:spPr/>
      <dgm:t>
        <a:bodyPr/>
        <a:lstStyle/>
        <a:p>
          <a:r>
            <a:rPr lang="en-SG" dirty="0" smtClean="0"/>
            <a:t>Time Travel</a:t>
          </a:r>
        </a:p>
      </dgm:t>
    </dgm:pt>
    <dgm:pt modelId="{8E614314-7953-4DD8-A8CD-B636AE9EA9E8}" type="parTrans" cxnId="{63EA241A-A6D9-498A-8EC9-F05728A5D677}">
      <dgm:prSet/>
      <dgm:spPr/>
      <dgm:t>
        <a:bodyPr/>
        <a:lstStyle/>
        <a:p>
          <a:endParaRPr lang="en-SG"/>
        </a:p>
      </dgm:t>
    </dgm:pt>
    <dgm:pt modelId="{7453A7B6-570C-44F3-BCC9-E95FC792FA81}" type="sibTrans" cxnId="{63EA241A-A6D9-498A-8EC9-F05728A5D677}">
      <dgm:prSet/>
      <dgm:spPr/>
      <dgm:t>
        <a:bodyPr/>
        <a:lstStyle/>
        <a:p>
          <a:endParaRPr lang="en-SG"/>
        </a:p>
      </dgm:t>
    </dgm:pt>
    <dgm:pt modelId="{45781E2D-49A4-4733-A1DF-18E6A391914A}">
      <dgm:prSet phldrT="[Text]"/>
      <dgm:spPr/>
      <dgm:t>
        <a:bodyPr/>
        <a:lstStyle/>
        <a:p>
          <a:r>
            <a:rPr lang="en-SG" dirty="0" smtClean="0">
              <a:latin typeface="+mn-lt"/>
            </a:rPr>
            <a:t>Move through time</a:t>
          </a:r>
          <a:endParaRPr lang="en-SG" dirty="0">
            <a:latin typeface="+mn-lt"/>
          </a:endParaRPr>
        </a:p>
      </dgm:t>
    </dgm:pt>
    <dgm:pt modelId="{18808E44-5B99-4E0E-87AF-D3A3AE04840C}" type="parTrans" cxnId="{37F09A4A-E4BB-4337-963F-EC17C008F25C}">
      <dgm:prSet/>
      <dgm:spPr/>
      <dgm:t>
        <a:bodyPr/>
        <a:lstStyle/>
        <a:p>
          <a:endParaRPr lang="en-SG"/>
        </a:p>
      </dgm:t>
    </dgm:pt>
    <dgm:pt modelId="{F43FD1C2-1503-4FA2-8793-7B9B1460C46B}" type="sibTrans" cxnId="{37F09A4A-E4BB-4337-963F-EC17C008F25C}">
      <dgm:prSet/>
      <dgm:spPr/>
      <dgm:t>
        <a:bodyPr/>
        <a:lstStyle/>
        <a:p>
          <a:endParaRPr lang="en-SG"/>
        </a:p>
      </dgm:t>
    </dgm:pt>
    <dgm:pt modelId="{F256719E-0244-422B-86E0-9C5E898AF130}">
      <dgm:prSet phldrT="[Text]"/>
      <dgm:spPr/>
      <dgm:t>
        <a:bodyPr/>
        <a:lstStyle/>
        <a:p>
          <a:r>
            <a:rPr lang="en-SG" dirty="0" smtClean="0"/>
            <a:t>Collaboration</a:t>
          </a:r>
          <a:endParaRPr lang="en-SG" dirty="0"/>
        </a:p>
      </dgm:t>
    </dgm:pt>
    <dgm:pt modelId="{9F8181D2-B9C0-40ED-A41A-0EE96C24AB5D}" type="parTrans" cxnId="{E8F8AD6C-730C-4864-8EEB-75F3BE422A7F}">
      <dgm:prSet/>
      <dgm:spPr/>
      <dgm:t>
        <a:bodyPr/>
        <a:lstStyle/>
        <a:p>
          <a:endParaRPr lang="en-SG"/>
        </a:p>
      </dgm:t>
    </dgm:pt>
    <dgm:pt modelId="{0F96C8A3-AF27-4408-9962-CC7150EC05E9}" type="sibTrans" cxnId="{E8F8AD6C-730C-4864-8EEB-75F3BE422A7F}">
      <dgm:prSet/>
      <dgm:spPr/>
      <dgm:t>
        <a:bodyPr/>
        <a:lstStyle/>
        <a:p>
          <a:endParaRPr lang="en-SG"/>
        </a:p>
      </dgm:t>
    </dgm:pt>
    <dgm:pt modelId="{DEA68800-452C-4C10-99A2-D4DD3AC71D6B}">
      <dgm:prSet/>
      <dgm:spPr/>
      <dgm:t>
        <a:bodyPr/>
        <a:lstStyle/>
        <a:p>
          <a:r>
            <a:rPr lang="en-SG" dirty="0" smtClean="0">
              <a:latin typeface="+mn-lt"/>
            </a:rPr>
            <a:t>Add and track files</a:t>
          </a:r>
          <a:endParaRPr lang="en-SG" dirty="0">
            <a:latin typeface="+mn-lt"/>
          </a:endParaRPr>
        </a:p>
      </dgm:t>
    </dgm:pt>
    <dgm:pt modelId="{26927371-86AC-4058-A676-EBC95CCF4668}" type="parTrans" cxnId="{F9576DED-7860-432A-A154-E5E5780D62FF}">
      <dgm:prSet/>
      <dgm:spPr/>
      <dgm:t>
        <a:bodyPr/>
        <a:lstStyle/>
        <a:p>
          <a:endParaRPr lang="en-SG"/>
        </a:p>
      </dgm:t>
    </dgm:pt>
    <dgm:pt modelId="{DF66C4AD-EAD4-4968-8815-E8CC7A872707}" type="sibTrans" cxnId="{F9576DED-7860-432A-A154-E5E5780D62FF}">
      <dgm:prSet/>
      <dgm:spPr/>
      <dgm:t>
        <a:bodyPr/>
        <a:lstStyle/>
        <a:p>
          <a:endParaRPr lang="en-SG"/>
        </a:p>
      </dgm:t>
    </dgm:pt>
    <dgm:pt modelId="{38EB3954-CFFD-4DAB-811B-99733E77780D}">
      <dgm:prSet/>
      <dgm:spPr/>
      <dgm:t>
        <a:bodyPr/>
        <a:lstStyle/>
        <a:p>
          <a:r>
            <a:rPr lang="en-SG" dirty="0" smtClean="0">
              <a:latin typeface="+mn-lt"/>
            </a:rPr>
            <a:t>Ignore things</a:t>
          </a:r>
          <a:endParaRPr lang="en-SG" dirty="0">
            <a:latin typeface="+mn-lt"/>
          </a:endParaRPr>
        </a:p>
      </dgm:t>
    </dgm:pt>
    <dgm:pt modelId="{AB58E1D9-492B-46CC-BDB5-4F97DB35E24F}" type="parTrans" cxnId="{9884C213-FCDC-4FE4-809B-1E8BD9A24F1A}">
      <dgm:prSet/>
      <dgm:spPr/>
      <dgm:t>
        <a:bodyPr/>
        <a:lstStyle/>
        <a:p>
          <a:endParaRPr lang="en-SG"/>
        </a:p>
      </dgm:t>
    </dgm:pt>
    <dgm:pt modelId="{DD4B9B8D-76BC-4FB8-A514-B853B361721C}" type="sibTrans" cxnId="{9884C213-FCDC-4FE4-809B-1E8BD9A24F1A}">
      <dgm:prSet/>
      <dgm:spPr/>
      <dgm:t>
        <a:bodyPr/>
        <a:lstStyle/>
        <a:p>
          <a:endParaRPr lang="en-SG"/>
        </a:p>
      </dgm:t>
    </dgm:pt>
    <dgm:pt modelId="{D9C9449B-2861-4CEE-9C39-C267E9CBFC49}">
      <dgm:prSet/>
      <dgm:spPr/>
      <dgm:t>
        <a:bodyPr/>
        <a:lstStyle/>
        <a:p>
          <a:r>
            <a:rPr lang="en-SG" dirty="0" smtClean="0">
              <a:latin typeface="+mn-lt"/>
            </a:rPr>
            <a:t>Save your work</a:t>
          </a:r>
          <a:endParaRPr lang="en-SG" dirty="0">
            <a:latin typeface="+mn-lt"/>
          </a:endParaRPr>
        </a:p>
      </dgm:t>
    </dgm:pt>
    <dgm:pt modelId="{0EAB2F60-CF4D-4882-AAEB-D2AAB614E44B}" type="parTrans" cxnId="{A14655D8-F597-4C40-B4AF-62605FC45C7B}">
      <dgm:prSet/>
      <dgm:spPr/>
      <dgm:t>
        <a:bodyPr/>
        <a:lstStyle/>
        <a:p>
          <a:endParaRPr lang="en-SG"/>
        </a:p>
      </dgm:t>
    </dgm:pt>
    <dgm:pt modelId="{72B4AF9B-F7C3-4B50-A10A-0EB31CCDF005}" type="sibTrans" cxnId="{A14655D8-F597-4C40-B4AF-62605FC45C7B}">
      <dgm:prSet/>
      <dgm:spPr/>
      <dgm:t>
        <a:bodyPr/>
        <a:lstStyle/>
        <a:p>
          <a:endParaRPr lang="en-SG"/>
        </a:p>
      </dgm:t>
    </dgm:pt>
    <dgm:pt modelId="{A8C6B662-1C9E-47C5-AE17-187A1870FA8A}">
      <dgm:prSet/>
      <dgm:spPr/>
      <dgm:t>
        <a:bodyPr/>
        <a:lstStyle/>
        <a:p>
          <a:r>
            <a:rPr lang="en-SG" dirty="0" smtClean="0">
              <a:latin typeface="+mn-lt"/>
            </a:rPr>
            <a:t>Commit messages</a:t>
          </a:r>
          <a:endParaRPr lang="en-SG" dirty="0">
            <a:latin typeface="+mn-lt"/>
          </a:endParaRPr>
        </a:p>
      </dgm:t>
    </dgm:pt>
    <dgm:pt modelId="{9EEA279E-9ECA-4FAF-86DF-2B2CAA86EAB9}" type="parTrans" cxnId="{7DC9CC1E-0BEA-432F-8B38-05EFE7720A8D}">
      <dgm:prSet/>
      <dgm:spPr/>
      <dgm:t>
        <a:bodyPr/>
        <a:lstStyle/>
        <a:p>
          <a:endParaRPr lang="en-SG"/>
        </a:p>
      </dgm:t>
    </dgm:pt>
    <dgm:pt modelId="{C5C7AD8D-BC33-411F-A204-CD8EA55CFCB7}" type="sibTrans" cxnId="{7DC9CC1E-0BEA-432F-8B38-05EFE7720A8D}">
      <dgm:prSet/>
      <dgm:spPr/>
      <dgm:t>
        <a:bodyPr/>
        <a:lstStyle/>
        <a:p>
          <a:endParaRPr lang="en-SG"/>
        </a:p>
      </dgm:t>
    </dgm:pt>
    <dgm:pt modelId="{DBBC3318-D24E-4219-97DF-62F47011BA06}">
      <dgm:prSet/>
      <dgm:spPr/>
      <dgm:t>
        <a:bodyPr/>
        <a:lstStyle/>
        <a:p>
          <a:r>
            <a:rPr lang="en-SG" dirty="0" smtClean="0">
              <a:latin typeface="+mn-lt"/>
            </a:rPr>
            <a:t>View History</a:t>
          </a:r>
          <a:endParaRPr lang="en-SG" dirty="0">
            <a:latin typeface="+mn-lt"/>
          </a:endParaRPr>
        </a:p>
      </dgm:t>
    </dgm:pt>
    <dgm:pt modelId="{DE676E5A-F109-42C3-B3FD-7BD91EACA2DC}" type="parTrans" cxnId="{5BFE5856-D918-45F5-8378-BB0BE9F5CE3D}">
      <dgm:prSet/>
      <dgm:spPr/>
      <dgm:t>
        <a:bodyPr/>
        <a:lstStyle/>
        <a:p>
          <a:endParaRPr lang="en-SG"/>
        </a:p>
      </dgm:t>
    </dgm:pt>
    <dgm:pt modelId="{19DD80DE-222A-47C6-B843-E1D4892BFC51}" type="sibTrans" cxnId="{5BFE5856-D918-45F5-8378-BB0BE9F5CE3D}">
      <dgm:prSet/>
      <dgm:spPr/>
      <dgm:t>
        <a:bodyPr/>
        <a:lstStyle/>
        <a:p>
          <a:endParaRPr lang="en-SG"/>
        </a:p>
      </dgm:t>
    </dgm:pt>
    <dgm:pt modelId="{67F82E0C-CDE6-4686-B1D6-F4494080ACDB}">
      <dgm:prSet/>
      <dgm:spPr/>
      <dgm:t>
        <a:bodyPr/>
        <a:lstStyle/>
        <a:p>
          <a:r>
            <a:rPr lang="en-SG" dirty="0" smtClean="0">
              <a:latin typeface="+mn-lt"/>
            </a:rPr>
            <a:t>See Changes</a:t>
          </a:r>
          <a:endParaRPr lang="en-SG" dirty="0">
            <a:latin typeface="+mn-lt"/>
          </a:endParaRPr>
        </a:p>
      </dgm:t>
    </dgm:pt>
    <dgm:pt modelId="{E8A30BDB-8658-4CAB-A65E-F410DDD320A1}" type="parTrans" cxnId="{F65EC153-44ED-4FA1-94C4-76CD53974DFD}">
      <dgm:prSet/>
      <dgm:spPr/>
      <dgm:t>
        <a:bodyPr/>
        <a:lstStyle/>
        <a:p>
          <a:endParaRPr lang="en-SG"/>
        </a:p>
      </dgm:t>
    </dgm:pt>
    <dgm:pt modelId="{EA20E2A2-6517-4202-9210-6C45523B05FC}" type="sibTrans" cxnId="{F65EC153-44ED-4FA1-94C4-76CD53974DFD}">
      <dgm:prSet/>
      <dgm:spPr/>
      <dgm:t>
        <a:bodyPr/>
        <a:lstStyle/>
        <a:p>
          <a:endParaRPr lang="en-SG"/>
        </a:p>
      </dgm:t>
    </dgm:pt>
    <dgm:pt modelId="{1E2EF698-CAF1-425B-B0D1-AE7B23FBB600}">
      <dgm:prSet/>
      <dgm:spPr/>
      <dgm:t>
        <a:bodyPr/>
        <a:lstStyle/>
        <a:p>
          <a:r>
            <a:rPr lang="en-SG" dirty="0" smtClean="0">
              <a:latin typeface="+mn-lt"/>
            </a:rPr>
            <a:t>Multiple dimensions</a:t>
          </a:r>
          <a:endParaRPr lang="en-SG" dirty="0">
            <a:latin typeface="+mn-lt"/>
          </a:endParaRPr>
        </a:p>
      </dgm:t>
    </dgm:pt>
    <dgm:pt modelId="{0E9838DA-9299-43DB-B311-28A307E73B2F}" type="parTrans" cxnId="{72621CAF-AEF9-43C9-9CAE-CF69DB0C4DEF}">
      <dgm:prSet/>
      <dgm:spPr/>
      <dgm:t>
        <a:bodyPr/>
        <a:lstStyle/>
        <a:p>
          <a:endParaRPr lang="en-SG"/>
        </a:p>
      </dgm:t>
    </dgm:pt>
    <dgm:pt modelId="{4814BAC4-CF72-4C38-A0B8-A0935832E070}" type="sibTrans" cxnId="{72621CAF-AEF9-43C9-9CAE-CF69DB0C4DEF}">
      <dgm:prSet/>
      <dgm:spPr/>
      <dgm:t>
        <a:bodyPr/>
        <a:lstStyle/>
        <a:p>
          <a:endParaRPr lang="en-SG"/>
        </a:p>
      </dgm:t>
    </dgm:pt>
    <dgm:pt modelId="{C89CA9B8-6B9B-4B67-AA89-403776798707}">
      <dgm:prSet/>
      <dgm:spPr/>
      <dgm:t>
        <a:bodyPr/>
        <a:lstStyle/>
        <a:p>
          <a:r>
            <a:rPr lang="en-SG" dirty="0" smtClean="0">
              <a:latin typeface="+mn-lt"/>
            </a:rPr>
            <a:t>Move between worlds</a:t>
          </a:r>
          <a:endParaRPr lang="en-SG" dirty="0">
            <a:latin typeface="+mn-lt"/>
          </a:endParaRPr>
        </a:p>
      </dgm:t>
    </dgm:pt>
    <dgm:pt modelId="{6A25B5BA-1A78-49A4-892B-3FC4E0736F55}" type="parTrans" cxnId="{23C36B01-1A28-418C-BE62-040B2E59B6FF}">
      <dgm:prSet/>
      <dgm:spPr/>
      <dgm:t>
        <a:bodyPr/>
        <a:lstStyle/>
        <a:p>
          <a:endParaRPr lang="en-SG"/>
        </a:p>
      </dgm:t>
    </dgm:pt>
    <dgm:pt modelId="{4F9E0260-1195-46AC-8864-D07180BF6AEB}" type="sibTrans" cxnId="{23C36B01-1A28-418C-BE62-040B2E59B6FF}">
      <dgm:prSet/>
      <dgm:spPr/>
      <dgm:t>
        <a:bodyPr/>
        <a:lstStyle/>
        <a:p>
          <a:endParaRPr lang="en-SG"/>
        </a:p>
      </dgm:t>
    </dgm:pt>
    <dgm:pt modelId="{2FE776B7-A1F1-4CA2-977B-6CC07A5ABC7A}">
      <dgm:prSet/>
      <dgm:spPr/>
      <dgm:t>
        <a:bodyPr/>
        <a:lstStyle/>
        <a:p>
          <a:r>
            <a:rPr lang="en-SG" dirty="0" smtClean="0">
              <a:latin typeface="+mn-lt"/>
            </a:rPr>
            <a:t>Bring things together</a:t>
          </a:r>
          <a:endParaRPr lang="en-SG" dirty="0">
            <a:latin typeface="+mn-lt"/>
          </a:endParaRPr>
        </a:p>
      </dgm:t>
    </dgm:pt>
    <dgm:pt modelId="{CDF5F677-B9A2-4D86-9938-562F2D004F5D}" type="parTrans" cxnId="{7CC9822C-B4A5-4065-8E70-C93CDAB75A61}">
      <dgm:prSet/>
      <dgm:spPr/>
      <dgm:t>
        <a:bodyPr/>
        <a:lstStyle/>
        <a:p>
          <a:endParaRPr lang="en-SG"/>
        </a:p>
      </dgm:t>
    </dgm:pt>
    <dgm:pt modelId="{0ED7B30A-1D6E-4400-BB06-E1A37A40032A}" type="sibTrans" cxnId="{7CC9822C-B4A5-4065-8E70-C93CDAB75A61}">
      <dgm:prSet/>
      <dgm:spPr/>
      <dgm:t>
        <a:bodyPr/>
        <a:lstStyle/>
        <a:p>
          <a:endParaRPr lang="en-SG"/>
        </a:p>
      </dgm:t>
    </dgm:pt>
    <dgm:pt modelId="{D5E883C4-594F-4C52-BF3F-6C9A31B55EE7}">
      <dgm:prSet/>
      <dgm:spPr/>
      <dgm:t>
        <a:bodyPr/>
        <a:lstStyle/>
        <a:p>
          <a:r>
            <a:rPr lang="en-SG" dirty="0" smtClean="0">
              <a:latin typeface="+mn-lt"/>
            </a:rPr>
            <a:t>Fix conflicts</a:t>
          </a:r>
          <a:endParaRPr lang="en-SG" dirty="0">
            <a:latin typeface="+mn-lt"/>
          </a:endParaRPr>
        </a:p>
      </dgm:t>
    </dgm:pt>
    <dgm:pt modelId="{94B5495B-FA87-4140-AB33-35C423A692AF}" type="parTrans" cxnId="{3A9DA9E7-C3BF-4BBD-98FB-06728DF03E6F}">
      <dgm:prSet/>
      <dgm:spPr/>
      <dgm:t>
        <a:bodyPr/>
        <a:lstStyle/>
        <a:p>
          <a:endParaRPr lang="en-SG"/>
        </a:p>
      </dgm:t>
    </dgm:pt>
    <dgm:pt modelId="{547C97B3-DF7F-47C6-9D9E-CDCA73B4FDE8}" type="sibTrans" cxnId="{3A9DA9E7-C3BF-4BBD-98FB-06728DF03E6F}">
      <dgm:prSet/>
      <dgm:spPr/>
      <dgm:t>
        <a:bodyPr/>
        <a:lstStyle/>
        <a:p>
          <a:endParaRPr lang="en-SG"/>
        </a:p>
      </dgm:t>
    </dgm:pt>
    <dgm:pt modelId="{4924D02B-36D9-499D-9C26-FF35FAF8C846}">
      <dgm:prSet/>
      <dgm:spPr/>
      <dgm:t>
        <a:bodyPr/>
        <a:lstStyle/>
        <a:p>
          <a:r>
            <a:rPr lang="en-SG" dirty="0" smtClean="0">
              <a:latin typeface="+mn-lt"/>
            </a:rPr>
            <a:t>Undo things</a:t>
          </a:r>
          <a:endParaRPr lang="en-SG" dirty="0">
            <a:latin typeface="+mn-lt"/>
          </a:endParaRPr>
        </a:p>
      </dgm:t>
    </dgm:pt>
    <dgm:pt modelId="{EA197E3A-6360-4EAC-921D-0AB3A8FB0DF9}" type="parTrans" cxnId="{74F20794-3CA8-4176-94AA-90B8637F969C}">
      <dgm:prSet/>
      <dgm:spPr/>
      <dgm:t>
        <a:bodyPr/>
        <a:lstStyle/>
        <a:p>
          <a:endParaRPr lang="en-SG"/>
        </a:p>
      </dgm:t>
    </dgm:pt>
    <dgm:pt modelId="{CBFC03B8-A556-44C5-AC93-484399EFF334}" type="sibTrans" cxnId="{74F20794-3CA8-4176-94AA-90B8637F969C}">
      <dgm:prSet/>
      <dgm:spPr/>
      <dgm:t>
        <a:bodyPr/>
        <a:lstStyle/>
        <a:p>
          <a:endParaRPr lang="en-SG"/>
        </a:p>
      </dgm:t>
    </dgm:pt>
    <dgm:pt modelId="{EF541F71-9189-4A06-A4D5-62FCBACF2780}">
      <dgm:prSet/>
      <dgm:spPr/>
      <dgm:t>
        <a:bodyPr/>
        <a:lstStyle/>
        <a:p>
          <a:r>
            <a:rPr lang="en-SG" dirty="0" smtClean="0">
              <a:latin typeface="+mn-lt"/>
            </a:rPr>
            <a:t>Really undo things</a:t>
          </a:r>
          <a:endParaRPr lang="en-SG" dirty="0">
            <a:latin typeface="+mn-lt"/>
          </a:endParaRPr>
        </a:p>
      </dgm:t>
    </dgm:pt>
    <dgm:pt modelId="{31748E6B-497B-4DD7-9F3F-4F94DDE7F340}" type="parTrans" cxnId="{E87F8467-86C4-4828-AF44-CF7A214ACD02}">
      <dgm:prSet/>
      <dgm:spPr/>
      <dgm:t>
        <a:bodyPr/>
        <a:lstStyle/>
        <a:p>
          <a:endParaRPr lang="en-SG"/>
        </a:p>
      </dgm:t>
    </dgm:pt>
    <dgm:pt modelId="{EE46F562-4C42-4FCD-9F66-E90857C835D5}" type="sibTrans" cxnId="{E87F8467-86C4-4828-AF44-CF7A214ACD02}">
      <dgm:prSet/>
      <dgm:spPr/>
      <dgm:t>
        <a:bodyPr/>
        <a:lstStyle/>
        <a:p>
          <a:endParaRPr lang="en-SG"/>
        </a:p>
      </dgm:t>
    </dgm:pt>
    <dgm:pt modelId="{2E80F309-84E1-4DD0-812B-02721B3453B4}">
      <dgm:prSet phldrT="[Text]"/>
      <dgm:spPr/>
      <dgm:t>
        <a:bodyPr/>
        <a:lstStyle/>
        <a:p>
          <a:r>
            <a:rPr lang="en-SG" dirty="0" smtClean="0">
              <a:latin typeface="+mn-lt"/>
            </a:rPr>
            <a:t>Remote repositories</a:t>
          </a:r>
          <a:endParaRPr lang="en-SG" dirty="0">
            <a:latin typeface="+mn-lt"/>
          </a:endParaRPr>
        </a:p>
      </dgm:t>
    </dgm:pt>
    <dgm:pt modelId="{8086F582-2529-46F7-A862-38FECA6E9587}" type="parTrans" cxnId="{5401374B-B7DA-431E-889B-19E4C5A10393}">
      <dgm:prSet/>
      <dgm:spPr/>
      <dgm:t>
        <a:bodyPr/>
        <a:lstStyle/>
        <a:p>
          <a:endParaRPr lang="en-SG"/>
        </a:p>
      </dgm:t>
    </dgm:pt>
    <dgm:pt modelId="{062034C5-4F6E-44F4-B76B-21323A7893DC}" type="sibTrans" cxnId="{5401374B-B7DA-431E-889B-19E4C5A10393}">
      <dgm:prSet/>
      <dgm:spPr/>
      <dgm:t>
        <a:bodyPr/>
        <a:lstStyle/>
        <a:p>
          <a:endParaRPr lang="en-SG"/>
        </a:p>
      </dgm:t>
    </dgm:pt>
    <dgm:pt modelId="{E15AA6B2-0CEB-416B-9757-D60BF814C72B}">
      <dgm:prSet/>
      <dgm:spPr/>
      <dgm:t>
        <a:bodyPr/>
        <a:lstStyle/>
        <a:p>
          <a:r>
            <a:rPr lang="en-SG" dirty="0" smtClean="0">
              <a:latin typeface="+mn-lt"/>
            </a:rPr>
            <a:t>Workflow, revisited</a:t>
          </a:r>
          <a:endParaRPr lang="en-SG" dirty="0">
            <a:latin typeface="+mn-lt"/>
          </a:endParaRPr>
        </a:p>
      </dgm:t>
    </dgm:pt>
    <dgm:pt modelId="{924EB3A8-BD49-489C-BCB8-2CB7C5DF48C2}" type="parTrans" cxnId="{FE9BDA04-C6FA-4F5F-A5D1-C5701F5551F5}">
      <dgm:prSet/>
      <dgm:spPr/>
      <dgm:t>
        <a:bodyPr/>
        <a:lstStyle/>
        <a:p>
          <a:endParaRPr lang="en-SG"/>
        </a:p>
      </dgm:t>
    </dgm:pt>
    <dgm:pt modelId="{0B32D03E-A08B-4316-9191-16C245AFAAB4}" type="sibTrans" cxnId="{FE9BDA04-C6FA-4F5F-A5D1-C5701F5551F5}">
      <dgm:prSet/>
      <dgm:spPr/>
      <dgm:t>
        <a:bodyPr/>
        <a:lstStyle/>
        <a:p>
          <a:endParaRPr lang="en-SG"/>
        </a:p>
      </dgm:t>
    </dgm:pt>
    <dgm:pt modelId="{7E8B349F-6AF9-4A85-8AC9-3972688FAAF3}">
      <dgm:prSet/>
      <dgm:spPr/>
      <dgm:t>
        <a:bodyPr/>
        <a:lstStyle/>
        <a:p>
          <a:r>
            <a:rPr lang="en-SG" dirty="0" smtClean="0">
              <a:latin typeface="+mn-lt"/>
            </a:rPr>
            <a:t>Clone repositories</a:t>
          </a:r>
          <a:endParaRPr lang="en-SG" dirty="0">
            <a:latin typeface="+mn-lt"/>
          </a:endParaRPr>
        </a:p>
      </dgm:t>
    </dgm:pt>
    <dgm:pt modelId="{32C12F29-3545-4022-9E46-8D971F2BDD19}" type="parTrans" cxnId="{828DDB32-0A12-45EA-9C8D-6305FFAC5C47}">
      <dgm:prSet/>
      <dgm:spPr/>
      <dgm:t>
        <a:bodyPr/>
        <a:lstStyle/>
        <a:p>
          <a:endParaRPr lang="en-SG"/>
        </a:p>
      </dgm:t>
    </dgm:pt>
    <dgm:pt modelId="{50904241-C310-47D1-B61F-61FC29BAED83}" type="sibTrans" cxnId="{828DDB32-0A12-45EA-9C8D-6305FFAC5C47}">
      <dgm:prSet/>
      <dgm:spPr/>
      <dgm:t>
        <a:bodyPr/>
        <a:lstStyle/>
        <a:p>
          <a:endParaRPr lang="en-SG"/>
        </a:p>
      </dgm:t>
    </dgm:pt>
    <dgm:pt modelId="{766A9FA2-6D49-43D5-9DDB-786E95E77AC5}">
      <dgm:prSet/>
      <dgm:spPr/>
      <dgm:t>
        <a:bodyPr/>
        <a:lstStyle/>
        <a:p>
          <a:r>
            <a:rPr lang="en-SG" dirty="0" err="1" smtClean="0">
              <a:latin typeface="+mn-lt"/>
            </a:rPr>
            <a:t>GitHub</a:t>
          </a:r>
          <a:endParaRPr lang="en-SG" dirty="0">
            <a:latin typeface="+mn-lt"/>
          </a:endParaRPr>
        </a:p>
      </dgm:t>
    </dgm:pt>
    <dgm:pt modelId="{C303DD99-199E-4F32-B5E7-44D1A5BEC47E}" type="parTrans" cxnId="{68B5E174-2A9B-4767-ABDB-1FA725CE390F}">
      <dgm:prSet/>
      <dgm:spPr/>
      <dgm:t>
        <a:bodyPr/>
        <a:lstStyle/>
        <a:p>
          <a:endParaRPr lang="en-SG"/>
        </a:p>
      </dgm:t>
    </dgm:pt>
    <dgm:pt modelId="{356C5B05-13F0-4108-9BE6-AA840D28D28A}" type="sibTrans" cxnId="{68B5E174-2A9B-4767-ABDB-1FA725CE390F}">
      <dgm:prSet/>
      <dgm:spPr/>
      <dgm:t>
        <a:bodyPr/>
        <a:lstStyle/>
        <a:p>
          <a:endParaRPr lang="en-SG"/>
        </a:p>
      </dgm:t>
    </dgm:pt>
    <dgm:pt modelId="{0F4249CA-5A19-44F7-82AF-E7C0088AFDCE}">
      <dgm:prSet/>
      <dgm:spPr/>
      <dgm:t>
        <a:bodyPr/>
        <a:lstStyle/>
        <a:p>
          <a:r>
            <a:rPr lang="en-SG" dirty="0" smtClean="0">
              <a:latin typeface="+mn-lt"/>
            </a:rPr>
            <a:t>Push and pull</a:t>
          </a:r>
          <a:endParaRPr lang="en-SG" dirty="0">
            <a:latin typeface="+mn-lt"/>
          </a:endParaRPr>
        </a:p>
      </dgm:t>
    </dgm:pt>
    <dgm:pt modelId="{04BB0A01-ECEA-4E2C-89A0-1E5037BFFDAA}" type="parTrans" cxnId="{A73C5A11-4E18-4D69-A3FC-71C6350B8A38}">
      <dgm:prSet/>
      <dgm:spPr/>
      <dgm:t>
        <a:bodyPr/>
        <a:lstStyle/>
        <a:p>
          <a:endParaRPr lang="en-SG"/>
        </a:p>
      </dgm:t>
    </dgm:pt>
    <dgm:pt modelId="{7294CDFD-83D1-4030-B7D4-F319B458DA38}" type="sibTrans" cxnId="{A73C5A11-4E18-4D69-A3FC-71C6350B8A38}">
      <dgm:prSet/>
      <dgm:spPr/>
      <dgm:t>
        <a:bodyPr/>
        <a:lstStyle/>
        <a:p>
          <a:endParaRPr lang="en-SG"/>
        </a:p>
      </dgm:t>
    </dgm:pt>
    <dgm:pt modelId="{FE4FBF10-3443-4C1E-801A-E3C091BC2DDF}" type="pres">
      <dgm:prSet presAssocID="{076ED2CB-7422-4A51-A7AD-2D5BA8F8664D}" presName="Name0" presStyleCnt="0">
        <dgm:presLayoutVars>
          <dgm:chMax val="7"/>
          <dgm:chPref val="7"/>
          <dgm:dir/>
          <dgm:animOne val="branch"/>
          <dgm:animLvl val="lvl"/>
        </dgm:presLayoutVars>
      </dgm:prSet>
      <dgm:spPr/>
      <dgm:t>
        <a:bodyPr/>
        <a:lstStyle/>
        <a:p>
          <a:endParaRPr lang="en-SG"/>
        </a:p>
      </dgm:t>
    </dgm:pt>
    <dgm:pt modelId="{B1414DED-C885-47AD-893D-219B6B416AF8}" type="pres">
      <dgm:prSet presAssocID="{05A90B3F-ADF6-4A84-9209-9E859649C82C}" presName="ParentComposite" presStyleCnt="0"/>
      <dgm:spPr/>
    </dgm:pt>
    <dgm:pt modelId="{9A7415C3-00C7-4B77-A7F8-82C81D31CEA2}" type="pres">
      <dgm:prSet presAssocID="{05A90B3F-ADF6-4A84-9209-9E859649C82C}" presName="Chord" presStyleLbl="bgShp" presStyleIdx="0" presStyleCnt="4"/>
      <dgm:spPr/>
    </dgm:pt>
    <dgm:pt modelId="{A4130766-F81C-4821-965B-085F99E6F32A}" type="pres">
      <dgm:prSet presAssocID="{05A90B3F-ADF6-4A84-9209-9E859649C82C}" presName="Pie" presStyleLbl="alignNode1" presStyleIdx="0" presStyleCnt="4"/>
      <dgm:spPr/>
    </dgm:pt>
    <dgm:pt modelId="{1130E033-3E98-4FA7-A604-7180D7C2165A}" type="pres">
      <dgm:prSet presAssocID="{05A90B3F-ADF6-4A84-9209-9E859649C82C}" presName="Parent" presStyleLbl="revTx" presStyleIdx="0" presStyleCnt="8">
        <dgm:presLayoutVars>
          <dgm:chMax val="1"/>
          <dgm:chPref val="1"/>
          <dgm:bulletEnabled val="1"/>
        </dgm:presLayoutVars>
      </dgm:prSet>
      <dgm:spPr/>
      <dgm:t>
        <a:bodyPr/>
        <a:lstStyle/>
        <a:p>
          <a:endParaRPr lang="en-SG"/>
        </a:p>
      </dgm:t>
    </dgm:pt>
    <dgm:pt modelId="{1E35DC7B-2F9D-4D48-BF00-EA0A829B8CB8}" type="pres">
      <dgm:prSet presAssocID="{53A30A93-C51B-41AF-A0AD-98311EE8CE10}" presName="negSibTrans" presStyleCnt="0"/>
      <dgm:spPr/>
    </dgm:pt>
    <dgm:pt modelId="{565B5C76-67DA-46BC-ACB8-10E9C8DA2323}" type="pres">
      <dgm:prSet presAssocID="{05A90B3F-ADF6-4A84-9209-9E859649C82C}" presName="composite" presStyleCnt="0"/>
      <dgm:spPr/>
    </dgm:pt>
    <dgm:pt modelId="{A8336F65-9E0D-45FE-A7E3-3560AB7313C4}" type="pres">
      <dgm:prSet presAssocID="{05A90B3F-ADF6-4A84-9209-9E859649C82C}" presName="Child" presStyleLbl="revTx" presStyleIdx="1" presStyleCnt="8">
        <dgm:presLayoutVars>
          <dgm:chMax val="0"/>
          <dgm:chPref val="0"/>
          <dgm:bulletEnabled val="1"/>
        </dgm:presLayoutVars>
      </dgm:prSet>
      <dgm:spPr/>
      <dgm:t>
        <a:bodyPr/>
        <a:lstStyle/>
        <a:p>
          <a:endParaRPr lang="en-SG"/>
        </a:p>
      </dgm:t>
    </dgm:pt>
    <dgm:pt modelId="{1F4DBED7-7A26-4124-8584-4BDD7E767186}" type="pres">
      <dgm:prSet presAssocID="{A548395B-FDB4-4652-ACE9-1A2CC4435C58}" presName="sibTrans" presStyleCnt="0"/>
      <dgm:spPr/>
    </dgm:pt>
    <dgm:pt modelId="{219ED2DC-AF5A-4E3F-830E-61D646316E34}" type="pres">
      <dgm:prSet presAssocID="{D316B5DA-225F-46A4-9CA2-2899D186151C}" presName="ParentComposite" presStyleCnt="0"/>
      <dgm:spPr/>
    </dgm:pt>
    <dgm:pt modelId="{E2F75DB7-35E2-43C3-951D-E6E31FB5D988}" type="pres">
      <dgm:prSet presAssocID="{D316B5DA-225F-46A4-9CA2-2899D186151C}" presName="Chord" presStyleLbl="bgShp" presStyleIdx="1" presStyleCnt="4"/>
      <dgm:spPr/>
    </dgm:pt>
    <dgm:pt modelId="{5FDA18C2-8CD5-488E-9E1E-32E51E69E990}" type="pres">
      <dgm:prSet presAssocID="{D316B5DA-225F-46A4-9CA2-2899D186151C}" presName="Pie" presStyleLbl="alignNode1" presStyleIdx="1" presStyleCnt="4"/>
      <dgm:spPr/>
    </dgm:pt>
    <dgm:pt modelId="{99C8A881-05A2-48D8-8AC9-B1452ACE785B}" type="pres">
      <dgm:prSet presAssocID="{D316B5DA-225F-46A4-9CA2-2899D186151C}" presName="Parent" presStyleLbl="revTx" presStyleIdx="2" presStyleCnt="8">
        <dgm:presLayoutVars>
          <dgm:chMax val="1"/>
          <dgm:chPref val="1"/>
          <dgm:bulletEnabled val="1"/>
        </dgm:presLayoutVars>
      </dgm:prSet>
      <dgm:spPr/>
      <dgm:t>
        <a:bodyPr/>
        <a:lstStyle/>
        <a:p>
          <a:endParaRPr lang="en-SG"/>
        </a:p>
      </dgm:t>
    </dgm:pt>
    <dgm:pt modelId="{32DF9666-83FE-4955-8563-98873C3C2AA4}" type="pres">
      <dgm:prSet presAssocID="{E0149931-0268-47C8-BAF6-7B408E2A0AFB}" presName="negSibTrans" presStyleCnt="0"/>
      <dgm:spPr/>
    </dgm:pt>
    <dgm:pt modelId="{6AB7D13D-7350-4946-AF56-7C453F11DD46}" type="pres">
      <dgm:prSet presAssocID="{D316B5DA-225F-46A4-9CA2-2899D186151C}" presName="composite" presStyleCnt="0"/>
      <dgm:spPr/>
    </dgm:pt>
    <dgm:pt modelId="{57424DBE-FF7D-4E69-BA99-8D67DB59FE0C}" type="pres">
      <dgm:prSet presAssocID="{D316B5DA-225F-46A4-9CA2-2899D186151C}" presName="Child" presStyleLbl="revTx" presStyleIdx="3" presStyleCnt="8">
        <dgm:presLayoutVars>
          <dgm:chMax val="0"/>
          <dgm:chPref val="0"/>
          <dgm:bulletEnabled val="1"/>
        </dgm:presLayoutVars>
      </dgm:prSet>
      <dgm:spPr/>
      <dgm:t>
        <a:bodyPr/>
        <a:lstStyle/>
        <a:p>
          <a:endParaRPr lang="en-SG"/>
        </a:p>
      </dgm:t>
    </dgm:pt>
    <dgm:pt modelId="{65707510-7764-4CE4-B746-26D1317B9D26}" type="pres">
      <dgm:prSet presAssocID="{429B762C-585E-4788-804B-11258C86EAF5}" presName="sibTrans" presStyleCnt="0"/>
      <dgm:spPr/>
    </dgm:pt>
    <dgm:pt modelId="{AB25C121-AC27-40F5-BE4C-F80718F872E7}" type="pres">
      <dgm:prSet presAssocID="{20E4C4D6-D5D1-4646-8784-945BCAA07B2D}" presName="ParentComposite" presStyleCnt="0"/>
      <dgm:spPr/>
    </dgm:pt>
    <dgm:pt modelId="{34D8DFF4-57C0-4B03-9C68-463EAE3BF613}" type="pres">
      <dgm:prSet presAssocID="{20E4C4D6-D5D1-4646-8784-945BCAA07B2D}" presName="Chord" presStyleLbl="bgShp" presStyleIdx="2" presStyleCnt="4"/>
      <dgm:spPr/>
    </dgm:pt>
    <dgm:pt modelId="{96436CFA-76E0-4BFD-B13D-1F8C42184328}" type="pres">
      <dgm:prSet presAssocID="{20E4C4D6-D5D1-4646-8784-945BCAA07B2D}" presName="Pie" presStyleLbl="alignNode1" presStyleIdx="2" presStyleCnt="4"/>
      <dgm:spPr/>
    </dgm:pt>
    <dgm:pt modelId="{E49F5A38-74FD-4EE8-8A85-D3FF8D88E736}" type="pres">
      <dgm:prSet presAssocID="{20E4C4D6-D5D1-4646-8784-945BCAA07B2D}" presName="Parent" presStyleLbl="revTx" presStyleIdx="4" presStyleCnt="8">
        <dgm:presLayoutVars>
          <dgm:chMax val="1"/>
          <dgm:chPref val="1"/>
          <dgm:bulletEnabled val="1"/>
        </dgm:presLayoutVars>
      </dgm:prSet>
      <dgm:spPr/>
      <dgm:t>
        <a:bodyPr/>
        <a:lstStyle/>
        <a:p>
          <a:endParaRPr lang="en-SG"/>
        </a:p>
      </dgm:t>
    </dgm:pt>
    <dgm:pt modelId="{7392010A-3649-4CC5-9E65-E7A95E112494}" type="pres">
      <dgm:prSet presAssocID="{F43FD1C2-1503-4FA2-8793-7B9B1460C46B}" presName="negSibTrans" presStyleCnt="0"/>
      <dgm:spPr/>
    </dgm:pt>
    <dgm:pt modelId="{90FB5DA1-3772-4F91-9D91-23AEFEBB03A7}" type="pres">
      <dgm:prSet presAssocID="{20E4C4D6-D5D1-4646-8784-945BCAA07B2D}" presName="composite" presStyleCnt="0"/>
      <dgm:spPr/>
    </dgm:pt>
    <dgm:pt modelId="{4122E78A-99DC-4D4F-BAF2-0A4E79792F48}" type="pres">
      <dgm:prSet presAssocID="{20E4C4D6-D5D1-4646-8784-945BCAA07B2D}" presName="Child" presStyleLbl="revTx" presStyleIdx="5" presStyleCnt="8">
        <dgm:presLayoutVars>
          <dgm:chMax val="0"/>
          <dgm:chPref val="0"/>
          <dgm:bulletEnabled val="1"/>
        </dgm:presLayoutVars>
      </dgm:prSet>
      <dgm:spPr/>
      <dgm:t>
        <a:bodyPr/>
        <a:lstStyle/>
        <a:p>
          <a:endParaRPr lang="en-SG"/>
        </a:p>
      </dgm:t>
    </dgm:pt>
    <dgm:pt modelId="{BEF07A49-C88F-4999-AB0C-3A8C749CA545}" type="pres">
      <dgm:prSet presAssocID="{7453A7B6-570C-44F3-BCC9-E95FC792FA81}" presName="sibTrans" presStyleCnt="0"/>
      <dgm:spPr/>
    </dgm:pt>
    <dgm:pt modelId="{78517CD7-B77C-4E4D-824A-0709D42EA018}" type="pres">
      <dgm:prSet presAssocID="{F256719E-0244-422B-86E0-9C5E898AF130}" presName="ParentComposite" presStyleCnt="0"/>
      <dgm:spPr/>
    </dgm:pt>
    <dgm:pt modelId="{C2EA5D5B-AF20-424A-A43D-36154FBAAAC9}" type="pres">
      <dgm:prSet presAssocID="{F256719E-0244-422B-86E0-9C5E898AF130}" presName="Chord" presStyleLbl="bgShp" presStyleIdx="3" presStyleCnt="4"/>
      <dgm:spPr/>
    </dgm:pt>
    <dgm:pt modelId="{7204F4CF-413F-49CF-90B0-49BA6B90A4FA}" type="pres">
      <dgm:prSet presAssocID="{F256719E-0244-422B-86E0-9C5E898AF130}" presName="Pie" presStyleLbl="alignNode1" presStyleIdx="3" presStyleCnt="4"/>
      <dgm:spPr/>
    </dgm:pt>
    <dgm:pt modelId="{E58069EB-EF1C-4113-8F41-6C1A14C6F644}" type="pres">
      <dgm:prSet presAssocID="{F256719E-0244-422B-86E0-9C5E898AF130}" presName="Parent" presStyleLbl="revTx" presStyleIdx="6" presStyleCnt="8">
        <dgm:presLayoutVars>
          <dgm:chMax val="1"/>
          <dgm:chPref val="1"/>
          <dgm:bulletEnabled val="1"/>
        </dgm:presLayoutVars>
      </dgm:prSet>
      <dgm:spPr/>
      <dgm:t>
        <a:bodyPr/>
        <a:lstStyle/>
        <a:p>
          <a:endParaRPr lang="en-SG"/>
        </a:p>
      </dgm:t>
    </dgm:pt>
    <dgm:pt modelId="{36C5A6B7-2563-4179-B17C-9774144812F8}" type="pres">
      <dgm:prSet presAssocID="{062034C5-4F6E-44F4-B76B-21323A7893DC}" presName="negSibTrans" presStyleCnt="0"/>
      <dgm:spPr/>
    </dgm:pt>
    <dgm:pt modelId="{398E78F0-0207-44C8-819D-7F3ECB17FC02}" type="pres">
      <dgm:prSet presAssocID="{F256719E-0244-422B-86E0-9C5E898AF130}" presName="composite" presStyleCnt="0"/>
      <dgm:spPr/>
    </dgm:pt>
    <dgm:pt modelId="{49CA8FA7-E586-4191-8D33-F76673A29092}" type="pres">
      <dgm:prSet presAssocID="{F256719E-0244-422B-86E0-9C5E898AF130}" presName="Child" presStyleLbl="revTx" presStyleIdx="7" presStyleCnt="8">
        <dgm:presLayoutVars>
          <dgm:chMax val="0"/>
          <dgm:chPref val="0"/>
          <dgm:bulletEnabled val="1"/>
        </dgm:presLayoutVars>
      </dgm:prSet>
      <dgm:spPr/>
      <dgm:t>
        <a:bodyPr/>
        <a:lstStyle/>
        <a:p>
          <a:endParaRPr lang="en-SG"/>
        </a:p>
      </dgm:t>
    </dgm:pt>
  </dgm:ptLst>
  <dgm:cxnLst>
    <dgm:cxn modelId="{17AE60F7-EBEE-4F89-99A2-DDFC0ABA0CED}" srcId="{05A90B3F-ADF6-4A84-9209-9E859649C82C}" destId="{E3B178F7-5673-411A-A8EE-1E182103DAC1}" srcOrd="0" destOrd="0" parTransId="{C566DF4E-2F02-4312-9E92-42B9C8C93154}" sibTransId="{53A30A93-C51B-41AF-A0AD-98311EE8CE10}"/>
    <dgm:cxn modelId="{85669523-0F0B-4A49-BA0B-9FF0E9011DF1}" type="presOf" srcId="{C89CA9B8-6B9B-4B67-AA89-403776798707}" destId="{57424DBE-FF7D-4E69-BA99-8D67DB59FE0C}" srcOrd="0" destOrd="2" presId="urn:microsoft.com/office/officeart/2009/3/layout/PieProcess"/>
    <dgm:cxn modelId="{B4484781-5411-4D3B-AD23-A9FCA93B568E}" type="presOf" srcId="{38EB3954-CFFD-4DAB-811B-99733E77780D}" destId="{A8336F65-9E0D-45FE-A7E3-3560AB7313C4}" srcOrd="0" destOrd="2" presId="urn:microsoft.com/office/officeart/2009/3/layout/PieProcess"/>
    <dgm:cxn modelId="{7CC9822C-B4A5-4065-8E70-C93CDAB75A61}" srcId="{D316B5DA-225F-46A4-9CA2-2899D186151C}" destId="{2FE776B7-A1F1-4CA2-977B-6CC07A5ABC7A}" srcOrd="3" destOrd="0" parTransId="{CDF5F677-B9A2-4D86-9938-562F2D004F5D}" sibTransId="{0ED7B30A-1D6E-4400-BB06-E1A37A40032A}"/>
    <dgm:cxn modelId="{BBC2B98D-C200-42E9-897D-5AAB9DA46461}" type="presOf" srcId="{F256719E-0244-422B-86E0-9C5E898AF130}" destId="{E58069EB-EF1C-4113-8F41-6C1A14C6F644}" srcOrd="0" destOrd="0" presId="urn:microsoft.com/office/officeart/2009/3/layout/PieProcess"/>
    <dgm:cxn modelId="{68B5E174-2A9B-4767-ABDB-1FA725CE390F}" srcId="{F256719E-0244-422B-86E0-9C5E898AF130}" destId="{766A9FA2-6D49-43D5-9DDB-786E95E77AC5}" srcOrd="3" destOrd="0" parTransId="{C303DD99-199E-4F32-B5E7-44D1A5BEC47E}" sibTransId="{356C5B05-13F0-4108-9BE6-AA840D28D28A}"/>
    <dgm:cxn modelId="{72621CAF-AEF9-43C9-9CAE-CF69DB0C4DEF}" srcId="{D316B5DA-225F-46A4-9CA2-2899D186151C}" destId="{1E2EF698-CAF1-425B-B0D1-AE7B23FBB600}" srcOrd="1" destOrd="0" parTransId="{0E9838DA-9299-43DB-B311-28A307E73B2F}" sibTransId="{4814BAC4-CF72-4C38-A0B8-A0935832E070}"/>
    <dgm:cxn modelId="{23C36B01-1A28-418C-BE62-040B2E59B6FF}" srcId="{D316B5DA-225F-46A4-9CA2-2899D186151C}" destId="{C89CA9B8-6B9B-4B67-AA89-403776798707}" srcOrd="2" destOrd="0" parTransId="{6A25B5BA-1A78-49A4-892B-3FC4E0736F55}" sibTransId="{4F9E0260-1195-46AC-8864-D07180BF6AEB}"/>
    <dgm:cxn modelId="{C4D2DC7E-38D1-4F6A-B08B-6FA8F09EDD95}" srcId="{076ED2CB-7422-4A51-A7AD-2D5BA8F8664D}" destId="{D316B5DA-225F-46A4-9CA2-2899D186151C}" srcOrd="1" destOrd="0" parTransId="{64F4A10F-2CE7-4623-92C3-9B1B6CCE1B47}" sibTransId="{429B762C-585E-4788-804B-11258C86EAF5}"/>
    <dgm:cxn modelId="{5BFE5856-D918-45F5-8378-BB0BE9F5CE3D}" srcId="{05A90B3F-ADF6-4A84-9209-9E859649C82C}" destId="{DBBC3318-D24E-4219-97DF-62F47011BA06}" srcOrd="5" destOrd="0" parTransId="{DE676E5A-F109-42C3-B3FD-7BD91EACA2DC}" sibTransId="{19DD80DE-222A-47C6-B843-E1D4892BFC51}"/>
    <dgm:cxn modelId="{A992E19A-E9AD-4F67-A09B-A175EFAD1403}" type="presOf" srcId="{A8C6B662-1C9E-47C5-AE17-187A1870FA8A}" destId="{A8336F65-9E0D-45FE-A7E3-3560AB7313C4}" srcOrd="0" destOrd="4" presId="urn:microsoft.com/office/officeart/2009/3/layout/PieProcess"/>
    <dgm:cxn modelId="{389B0131-08C8-46E1-8610-600302763626}" type="presOf" srcId="{AD4ACB73-7DAE-4EEC-BEAA-6F3662FD86B2}" destId="{57424DBE-FF7D-4E69-BA99-8D67DB59FE0C}" srcOrd="0" destOrd="0" presId="urn:microsoft.com/office/officeart/2009/3/layout/PieProcess"/>
    <dgm:cxn modelId="{478C8E1E-2524-4F63-BB75-347649FC3CC0}" type="presOf" srcId="{4924D02B-36D9-499D-9C26-FF35FAF8C846}" destId="{4122E78A-99DC-4D4F-BAF2-0A4E79792F48}" srcOrd="0" destOrd="1" presId="urn:microsoft.com/office/officeart/2009/3/layout/PieProcess"/>
    <dgm:cxn modelId="{2949F551-7A70-4F48-95DF-F8A25A67E5C1}" type="presOf" srcId="{076ED2CB-7422-4A51-A7AD-2D5BA8F8664D}" destId="{FE4FBF10-3443-4C1E-801A-E3C091BC2DDF}" srcOrd="0" destOrd="0" presId="urn:microsoft.com/office/officeart/2009/3/layout/PieProcess"/>
    <dgm:cxn modelId="{F402343F-79C0-4B58-B0CC-96E77D6F14BA}" type="presOf" srcId="{1E2EF698-CAF1-425B-B0D1-AE7B23FBB600}" destId="{57424DBE-FF7D-4E69-BA99-8D67DB59FE0C}" srcOrd="0" destOrd="1" presId="urn:microsoft.com/office/officeart/2009/3/layout/PieProcess"/>
    <dgm:cxn modelId="{5401374B-B7DA-431E-889B-19E4C5A10393}" srcId="{F256719E-0244-422B-86E0-9C5E898AF130}" destId="{2E80F309-84E1-4DD0-812B-02721B3453B4}" srcOrd="0" destOrd="0" parTransId="{8086F582-2529-46F7-A862-38FECA6E9587}" sibTransId="{062034C5-4F6E-44F4-B76B-21323A7893DC}"/>
    <dgm:cxn modelId="{A73C5A11-4E18-4D69-A3FC-71C6350B8A38}" srcId="{F256719E-0244-422B-86E0-9C5E898AF130}" destId="{0F4249CA-5A19-44F7-82AF-E7C0088AFDCE}" srcOrd="4" destOrd="0" parTransId="{04BB0A01-ECEA-4E2C-89A0-1E5037BFFDAA}" sibTransId="{7294CDFD-83D1-4030-B7D4-F319B458DA38}"/>
    <dgm:cxn modelId="{5C31FD2B-3A66-4046-9D90-864EC0593AEA}" type="presOf" srcId="{D316B5DA-225F-46A4-9CA2-2899D186151C}" destId="{99C8A881-05A2-48D8-8AC9-B1452ACE785B}" srcOrd="0" destOrd="0" presId="urn:microsoft.com/office/officeart/2009/3/layout/PieProcess"/>
    <dgm:cxn modelId="{8CF6B72D-824F-4AAB-9FF5-8C1CFF50D551}" type="presOf" srcId="{EF541F71-9189-4A06-A4D5-62FCBACF2780}" destId="{4122E78A-99DC-4D4F-BAF2-0A4E79792F48}" srcOrd="0" destOrd="2" presId="urn:microsoft.com/office/officeart/2009/3/layout/PieProcess"/>
    <dgm:cxn modelId="{F65EC153-44ED-4FA1-94C4-76CD53974DFD}" srcId="{05A90B3F-ADF6-4A84-9209-9E859649C82C}" destId="{67F82E0C-CDE6-4686-B1D6-F4494080ACDB}" srcOrd="6" destOrd="0" parTransId="{E8A30BDB-8658-4CAB-A65E-F410DDD320A1}" sibTransId="{EA20E2A2-6517-4202-9210-6C45523B05FC}"/>
    <dgm:cxn modelId="{FE9BDA04-C6FA-4F5F-A5D1-C5701F5551F5}" srcId="{F256719E-0244-422B-86E0-9C5E898AF130}" destId="{E15AA6B2-0CEB-416B-9757-D60BF814C72B}" srcOrd="1" destOrd="0" parTransId="{924EB3A8-BD49-489C-BCB8-2CB7C5DF48C2}" sibTransId="{0B32D03E-A08B-4316-9191-16C245AFAAB4}"/>
    <dgm:cxn modelId="{036D290A-3377-4903-84AE-BE896B6A603E}" type="presOf" srcId="{E15AA6B2-0CEB-416B-9757-D60BF814C72B}" destId="{49CA8FA7-E586-4191-8D33-F76673A29092}" srcOrd="0" destOrd="1" presId="urn:microsoft.com/office/officeart/2009/3/layout/PieProcess"/>
    <dgm:cxn modelId="{37F09A4A-E4BB-4337-963F-EC17C008F25C}" srcId="{20E4C4D6-D5D1-4646-8784-945BCAA07B2D}" destId="{45781E2D-49A4-4733-A1DF-18E6A391914A}" srcOrd="0" destOrd="0" parTransId="{18808E44-5B99-4E0E-87AF-D3A3AE04840C}" sibTransId="{F43FD1C2-1503-4FA2-8793-7B9B1460C46B}"/>
    <dgm:cxn modelId="{77E4F60C-6FAF-4990-A809-ABDFB36A3B65}" type="presOf" srcId="{D9C9449B-2861-4CEE-9C39-C267E9CBFC49}" destId="{A8336F65-9E0D-45FE-A7E3-3560AB7313C4}" srcOrd="0" destOrd="3" presId="urn:microsoft.com/office/officeart/2009/3/layout/PieProcess"/>
    <dgm:cxn modelId="{828DDB32-0A12-45EA-9C8D-6305FFAC5C47}" srcId="{F256719E-0244-422B-86E0-9C5E898AF130}" destId="{7E8B349F-6AF9-4A85-8AC9-3972688FAAF3}" srcOrd="2" destOrd="0" parTransId="{32C12F29-3545-4022-9E46-8D971F2BDD19}" sibTransId="{50904241-C310-47D1-B61F-61FC29BAED83}"/>
    <dgm:cxn modelId="{74F20794-3CA8-4176-94AA-90B8637F969C}" srcId="{20E4C4D6-D5D1-4646-8784-945BCAA07B2D}" destId="{4924D02B-36D9-499D-9C26-FF35FAF8C846}" srcOrd="1" destOrd="0" parTransId="{EA197E3A-6360-4EAC-921D-0AB3A8FB0DF9}" sibTransId="{CBFC03B8-A556-44C5-AC93-484399EFF334}"/>
    <dgm:cxn modelId="{7DC9CC1E-0BEA-432F-8B38-05EFE7720A8D}" srcId="{05A90B3F-ADF6-4A84-9209-9E859649C82C}" destId="{A8C6B662-1C9E-47C5-AE17-187A1870FA8A}" srcOrd="4" destOrd="0" parTransId="{9EEA279E-9ECA-4FAF-86DF-2B2CAA86EAB9}" sibTransId="{C5C7AD8D-BC33-411F-A204-CD8EA55CFCB7}"/>
    <dgm:cxn modelId="{7A133082-D85B-4ACF-B602-723BC49CA15C}" srcId="{076ED2CB-7422-4A51-A7AD-2D5BA8F8664D}" destId="{05A90B3F-ADF6-4A84-9209-9E859649C82C}" srcOrd="0" destOrd="0" parTransId="{D34CAAE1-CC6F-4DFB-9348-250A7036ADED}" sibTransId="{A548395B-FDB4-4652-ACE9-1A2CC4435C58}"/>
    <dgm:cxn modelId="{03A671F2-B7D9-4838-9E11-0F02E206F0A3}" type="presOf" srcId="{67F82E0C-CDE6-4686-B1D6-F4494080ACDB}" destId="{A8336F65-9E0D-45FE-A7E3-3560AB7313C4}" srcOrd="0" destOrd="6" presId="urn:microsoft.com/office/officeart/2009/3/layout/PieProcess"/>
    <dgm:cxn modelId="{567F8A1F-B9CA-4B86-9E5D-59933130978B}" type="presOf" srcId="{2E80F309-84E1-4DD0-812B-02721B3453B4}" destId="{49CA8FA7-E586-4191-8D33-F76673A29092}" srcOrd="0" destOrd="0" presId="urn:microsoft.com/office/officeart/2009/3/layout/PieProcess"/>
    <dgm:cxn modelId="{1F49B80C-8509-41D4-9523-5FC418FA2714}" type="presOf" srcId="{E3B178F7-5673-411A-A8EE-1E182103DAC1}" destId="{A8336F65-9E0D-45FE-A7E3-3560AB7313C4}" srcOrd="0" destOrd="0" presId="urn:microsoft.com/office/officeart/2009/3/layout/PieProcess"/>
    <dgm:cxn modelId="{A14655D8-F597-4C40-B4AF-62605FC45C7B}" srcId="{05A90B3F-ADF6-4A84-9209-9E859649C82C}" destId="{D9C9449B-2861-4CEE-9C39-C267E9CBFC49}" srcOrd="3" destOrd="0" parTransId="{0EAB2F60-CF4D-4882-AAEB-D2AAB614E44B}" sibTransId="{72B4AF9B-F7C3-4B50-A10A-0EB31CCDF005}"/>
    <dgm:cxn modelId="{3A9DA9E7-C3BF-4BBD-98FB-06728DF03E6F}" srcId="{D316B5DA-225F-46A4-9CA2-2899D186151C}" destId="{D5E883C4-594F-4C52-BF3F-6C9A31B55EE7}" srcOrd="4" destOrd="0" parTransId="{94B5495B-FA87-4140-AB33-35C423A692AF}" sibTransId="{547C97B3-DF7F-47C6-9D9E-CDCA73B4FDE8}"/>
    <dgm:cxn modelId="{F9576DED-7860-432A-A154-E5E5780D62FF}" srcId="{05A90B3F-ADF6-4A84-9209-9E859649C82C}" destId="{DEA68800-452C-4C10-99A2-D4DD3AC71D6B}" srcOrd="1" destOrd="0" parTransId="{26927371-86AC-4058-A676-EBC95CCF4668}" sibTransId="{DF66C4AD-EAD4-4968-8815-E8CC7A872707}"/>
    <dgm:cxn modelId="{ED000017-77AA-461B-982F-44DCD9F09B02}" type="presOf" srcId="{0F4249CA-5A19-44F7-82AF-E7C0088AFDCE}" destId="{49CA8FA7-E586-4191-8D33-F76673A29092}" srcOrd="0" destOrd="4" presId="urn:microsoft.com/office/officeart/2009/3/layout/PieProcess"/>
    <dgm:cxn modelId="{ABAB2627-EB6E-425A-8CF6-CB37AA91B2EA}" type="presOf" srcId="{20E4C4D6-D5D1-4646-8784-945BCAA07B2D}" destId="{E49F5A38-74FD-4EE8-8A85-D3FF8D88E736}" srcOrd="0" destOrd="0" presId="urn:microsoft.com/office/officeart/2009/3/layout/PieProcess"/>
    <dgm:cxn modelId="{CDE48883-AB81-4ED9-8798-C2D4EFFE95CD}" type="presOf" srcId="{05A90B3F-ADF6-4A84-9209-9E859649C82C}" destId="{1130E033-3E98-4FA7-A604-7180D7C2165A}" srcOrd="0" destOrd="0" presId="urn:microsoft.com/office/officeart/2009/3/layout/PieProcess"/>
    <dgm:cxn modelId="{73C92805-E73A-458D-BE19-8C235F4D0C09}" type="presOf" srcId="{7E8B349F-6AF9-4A85-8AC9-3972688FAAF3}" destId="{49CA8FA7-E586-4191-8D33-F76673A29092}" srcOrd="0" destOrd="2" presId="urn:microsoft.com/office/officeart/2009/3/layout/PieProcess"/>
    <dgm:cxn modelId="{30299B84-7A56-485D-9F19-5E68C9DC398E}" type="presOf" srcId="{45781E2D-49A4-4733-A1DF-18E6A391914A}" destId="{4122E78A-99DC-4D4F-BAF2-0A4E79792F48}" srcOrd="0" destOrd="0" presId="urn:microsoft.com/office/officeart/2009/3/layout/PieProcess"/>
    <dgm:cxn modelId="{8844C6DB-6E7A-4370-8CC8-13D9C539EBD5}" type="presOf" srcId="{DBBC3318-D24E-4219-97DF-62F47011BA06}" destId="{A8336F65-9E0D-45FE-A7E3-3560AB7313C4}" srcOrd="0" destOrd="5" presId="urn:microsoft.com/office/officeart/2009/3/layout/PieProcess"/>
    <dgm:cxn modelId="{AFF1CE5A-E097-415E-8E68-6837D12053A8}" type="presOf" srcId="{766A9FA2-6D49-43D5-9DDB-786E95E77AC5}" destId="{49CA8FA7-E586-4191-8D33-F76673A29092}" srcOrd="0" destOrd="3" presId="urn:microsoft.com/office/officeart/2009/3/layout/PieProcess"/>
    <dgm:cxn modelId="{63EA241A-A6D9-498A-8EC9-F05728A5D677}" srcId="{076ED2CB-7422-4A51-A7AD-2D5BA8F8664D}" destId="{20E4C4D6-D5D1-4646-8784-945BCAA07B2D}" srcOrd="2" destOrd="0" parTransId="{8E614314-7953-4DD8-A8CD-B636AE9EA9E8}" sibTransId="{7453A7B6-570C-44F3-BCC9-E95FC792FA81}"/>
    <dgm:cxn modelId="{CDCFAD02-4048-49BC-B45D-46CB5CD19B77}" type="presOf" srcId="{D5E883C4-594F-4C52-BF3F-6C9A31B55EE7}" destId="{57424DBE-FF7D-4E69-BA99-8D67DB59FE0C}" srcOrd="0" destOrd="4" presId="urn:microsoft.com/office/officeart/2009/3/layout/PieProcess"/>
    <dgm:cxn modelId="{E8F8AD6C-730C-4864-8EEB-75F3BE422A7F}" srcId="{076ED2CB-7422-4A51-A7AD-2D5BA8F8664D}" destId="{F256719E-0244-422B-86E0-9C5E898AF130}" srcOrd="3" destOrd="0" parTransId="{9F8181D2-B9C0-40ED-A41A-0EE96C24AB5D}" sibTransId="{0F96C8A3-AF27-4408-9962-CC7150EC05E9}"/>
    <dgm:cxn modelId="{F3F1F906-864B-414B-A589-CF65AB8D62D9}" type="presOf" srcId="{2FE776B7-A1F1-4CA2-977B-6CC07A5ABC7A}" destId="{57424DBE-FF7D-4E69-BA99-8D67DB59FE0C}" srcOrd="0" destOrd="3" presId="urn:microsoft.com/office/officeart/2009/3/layout/PieProcess"/>
    <dgm:cxn modelId="{E87F8467-86C4-4828-AF44-CF7A214ACD02}" srcId="{20E4C4D6-D5D1-4646-8784-945BCAA07B2D}" destId="{EF541F71-9189-4A06-A4D5-62FCBACF2780}" srcOrd="2" destOrd="0" parTransId="{31748E6B-497B-4DD7-9F3F-4F94DDE7F340}" sibTransId="{EE46F562-4C42-4FCD-9F66-E90857C835D5}"/>
    <dgm:cxn modelId="{725234BD-B7F4-42A4-827F-7BBF31CFF824}" srcId="{D316B5DA-225F-46A4-9CA2-2899D186151C}" destId="{AD4ACB73-7DAE-4EEC-BEAA-6F3662FD86B2}" srcOrd="0" destOrd="0" parTransId="{233B59F1-9892-4383-B6B4-5BB6F5CC2E18}" sibTransId="{E0149931-0268-47C8-BAF6-7B408E2A0AFB}"/>
    <dgm:cxn modelId="{61310F28-FEF4-4A79-8854-EB1D20F32197}" type="presOf" srcId="{DEA68800-452C-4C10-99A2-D4DD3AC71D6B}" destId="{A8336F65-9E0D-45FE-A7E3-3560AB7313C4}" srcOrd="0" destOrd="1" presId="urn:microsoft.com/office/officeart/2009/3/layout/PieProcess"/>
    <dgm:cxn modelId="{9884C213-FCDC-4FE4-809B-1E8BD9A24F1A}" srcId="{05A90B3F-ADF6-4A84-9209-9E859649C82C}" destId="{38EB3954-CFFD-4DAB-811B-99733E77780D}" srcOrd="2" destOrd="0" parTransId="{AB58E1D9-492B-46CC-BDB5-4F97DB35E24F}" sibTransId="{DD4B9B8D-76BC-4FB8-A514-B853B361721C}"/>
    <dgm:cxn modelId="{93F7EC0A-F738-493F-A2B8-F3C48FC43A4C}" type="presParOf" srcId="{FE4FBF10-3443-4C1E-801A-E3C091BC2DDF}" destId="{B1414DED-C885-47AD-893D-219B6B416AF8}" srcOrd="0" destOrd="0" presId="urn:microsoft.com/office/officeart/2009/3/layout/PieProcess"/>
    <dgm:cxn modelId="{1C7FB50B-EE50-4560-BE3B-87627EFD74AE}" type="presParOf" srcId="{B1414DED-C885-47AD-893D-219B6B416AF8}" destId="{9A7415C3-00C7-4B77-A7F8-82C81D31CEA2}" srcOrd="0" destOrd="0" presId="urn:microsoft.com/office/officeart/2009/3/layout/PieProcess"/>
    <dgm:cxn modelId="{28AC09A7-5095-4347-97B2-4566A841CBF1}" type="presParOf" srcId="{B1414DED-C885-47AD-893D-219B6B416AF8}" destId="{A4130766-F81C-4821-965B-085F99E6F32A}" srcOrd="1" destOrd="0" presId="urn:microsoft.com/office/officeart/2009/3/layout/PieProcess"/>
    <dgm:cxn modelId="{21DA72C3-BF36-4528-B920-F2BEB3363042}" type="presParOf" srcId="{B1414DED-C885-47AD-893D-219B6B416AF8}" destId="{1130E033-3E98-4FA7-A604-7180D7C2165A}" srcOrd="2" destOrd="0" presId="urn:microsoft.com/office/officeart/2009/3/layout/PieProcess"/>
    <dgm:cxn modelId="{489B61B0-13E9-450B-9E71-9D5F8C1EFC41}" type="presParOf" srcId="{FE4FBF10-3443-4C1E-801A-E3C091BC2DDF}" destId="{1E35DC7B-2F9D-4D48-BF00-EA0A829B8CB8}" srcOrd="1" destOrd="0" presId="urn:microsoft.com/office/officeart/2009/3/layout/PieProcess"/>
    <dgm:cxn modelId="{790F442E-E15B-4CA2-B047-E5CF601E8B72}" type="presParOf" srcId="{FE4FBF10-3443-4C1E-801A-E3C091BC2DDF}" destId="{565B5C76-67DA-46BC-ACB8-10E9C8DA2323}" srcOrd="2" destOrd="0" presId="urn:microsoft.com/office/officeart/2009/3/layout/PieProcess"/>
    <dgm:cxn modelId="{80E3B6DE-D0C7-4F6B-BD0C-01DD7DEB7ED7}" type="presParOf" srcId="{565B5C76-67DA-46BC-ACB8-10E9C8DA2323}" destId="{A8336F65-9E0D-45FE-A7E3-3560AB7313C4}" srcOrd="0" destOrd="0" presId="urn:microsoft.com/office/officeart/2009/3/layout/PieProcess"/>
    <dgm:cxn modelId="{A93B1F3E-0D8B-4A15-A701-4CB30969154B}" type="presParOf" srcId="{FE4FBF10-3443-4C1E-801A-E3C091BC2DDF}" destId="{1F4DBED7-7A26-4124-8584-4BDD7E767186}" srcOrd="3" destOrd="0" presId="urn:microsoft.com/office/officeart/2009/3/layout/PieProcess"/>
    <dgm:cxn modelId="{D4AC7E62-E700-461C-920D-BBE9CE7F6615}" type="presParOf" srcId="{FE4FBF10-3443-4C1E-801A-E3C091BC2DDF}" destId="{219ED2DC-AF5A-4E3F-830E-61D646316E34}" srcOrd="4" destOrd="0" presId="urn:microsoft.com/office/officeart/2009/3/layout/PieProcess"/>
    <dgm:cxn modelId="{0B7AC50E-8097-40A5-8584-8C6FC44F8EFE}" type="presParOf" srcId="{219ED2DC-AF5A-4E3F-830E-61D646316E34}" destId="{E2F75DB7-35E2-43C3-951D-E6E31FB5D988}" srcOrd="0" destOrd="0" presId="urn:microsoft.com/office/officeart/2009/3/layout/PieProcess"/>
    <dgm:cxn modelId="{94240841-6771-44D1-90B5-4BD685CA8847}" type="presParOf" srcId="{219ED2DC-AF5A-4E3F-830E-61D646316E34}" destId="{5FDA18C2-8CD5-488E-9E1E-32E51E69E990}" srcOrd="1" destOrd="0" presId="urn:microsoft.com/office/officeart/2009/3/layout/PieProcess"/>
    <dgm:cxn modelId="{26C9D285-3D6C-4D40-B7E5-E7A31A6F81FE}" type="presParOf" srcId="{219ED2DC-AF5A-4E3F-830E-61D646316E34}" destId="{99C8A881-05A2-48D8-8AC9-B1452ACE785B}" srcOrd="2" destOrd="0" presId="urn:microsoft.com/office/officeart/2009/3/layout/PieProcess"/>
    <dgm:cxn modelId="{5676B4E5-42F7-4797-BDEF-B37B47C6816F}" type="presParOf" srcId="{FE4FBF10-3443-4C1E-801A-E3C091BC2DDF}" destId="{32DF9666-83FE-4955-8563-98873C3C2AA4}" srcOrd="5" destOrd="0" presId="urn:microsoft.com/office/officeart/2009/3/layout/PieProcess"/>
    <dgm:cxn modelId="{C3D6B0BB-55DC-48B3-AB98-84DB8BB5CEB6}" type="presParOf" srcId="{FE4FBF10-3443-4C1E-801A-E3C091BC2DDF}" destId="{6AB7D13D-7350-4946-AF56-7C453F11DD46}" srcOrd="6" destOrd="0" presId="urn:microsoft.com/office/officeart/2009/3/layout/PieProcess"/>
    <dgm:cxn modelId="{066EE823-C2EB-4DE9-A5DF-79CEBF8ECDFA}" type="presParOf" srcId="{6AB7D13D-7350-4946-AF56-7C453F11DD46}" destId="{57424DBE-FF7D-4E69-BA99-8D67DB59FE0C}" srcOrd="0" destOrd="0" presId="urn:microsoft.com/office/officeart/2009/3/layout/PieProcess"/>
    <dgm:cxn modelId="{A510BE8A-85FB-4B5A-9ABB-E04E6A1FFFC6}" type="presParOf" srcId="{FE4FBF10-3443-4C1E-801A-E3C091BC2DDF}" destId="{65707510-7764-4CE4-B746-26D1317B9D26}" srcOrd="7" destOrd="0" presId="urn:microsoft.com/office/officeart/2009/3/layout/PieProcess"/>
    <dgm:cxn modelId="{1B7E0E3E-84A8-415F-B862-B17A4B9E4A43}" type="presParOf" srcId="{FE4FBF10-3443-4C1E-801A-E3C091BC2DDF}" destId="{AB25C121-AC27-40F5-BE4C-F80718F872E7}" srcOrd="8" destOrd="0" presId="urn:microsoft.com/office/officeart/2009/3/layout/PieProcess"/>
    <dgm:cxn modelId="{CD06931E-B364-4F55-A45E-33EA139E899D}" type="presParOf" srcId="{AB25C121-AC27-40F5-BE4C-F80718F872E7}" destId="{34D8DFF4-57C0-4B03-9C68-463EAE3BF613}" srcOrd="0" destOrd="0" presId="urn:microsoft.com/office/officeart/2009/3/layout/PieProcess"/>
    <dgm:cxn modelId="{D5F04151-319F-415A-BA01-6D93B15E2478}" type="presParOf" srcId="{AB25C121-AC27-40F5-BE4C-F80718F872E7}" destId="{96436CFA-76E0-4BFD-B13D-1F8C42184328}" srcOrd="1" destOrd="0" presId="urn:microsoft.com/office/officeart/2009/3/layout/PieProcess"/>
    <dgm:cxn modelId="{FF8B7D87-8E31-499C-A90E-A57B410B2156}" type="presParOf" srcId="{AB25C121-AC27-40F5-BE4C-F80718F872E7}" destId="{E49F5A38-74FD-4EE8-8A85-D3FF8D88E736}" srcOrd="2" destOrd="0" presId="urn:microsoft.com/office/officeart/2009/3/layout/PieProcess"/>
    <dgm:cxn modelId="{B1959BAF-77D2-43EA-942F-944539E955EF}" type="presParOf" srcId="{FE4FBF10-3443-4C1E-801A-E3C091BC2DDF}" destId="{7392010A-3649-4CC5-9E65-E7A95E112494}" srcOrd="9" destOrd="0" presId="urn:microsoft.com/office/officeart/2009/3/layout/PieProcess"/>
    <dgm:cxn modelId="{83E26AE0-0E7A-489C-8A08-147809A4B5E6}" type="presParOf" srcId="{FE4FBF10-3443-4C1E-801A-E3C091BC2DDF}" destId="{90FB5DA1-3772-4F91-9D91-23AEFEBB03A7}" srcOrd="10" destOrd="0" presId="urn:microsoft.com/office/officeart/2009/3/layout/PieProcess"/>
    <dgm:cxn modelId="{18E69BA1-C127-4E3D-A558-F30AB20F8E9E}" type="presParOf" srcId="{90FB5DA1-3772-4F91-9D91-23AEFEBB03A7}" destId="{4122E78A-99DC-4D4F-BAF2-0A4E79792F48}" srcOrd="0" destOrd="0" presId="urn:microsoft.com/office/officeart/2009/3/layout/PieProcess"/>
    <dgm:cxn modelId="{8B793326-F027-491C-9B01-7051E84E3CD6}" type="presParOf" srcId="{FE4FBF10-3443-4C1E-801A-E3C091BC2DDF}" destId="{BEF07A49-C88F-4999-AB0C-3A8C749CA545}" srcOrd="11" destOrd="0" presId="urn:microsoft.com/office/officeart/2009/3/layout/PieProcess"/>
    <dgm:cxn modelId="{260710F1-F3C5-448F-BE8C-0F358E160140}" type="presParOf" srcId="{FE4FBF10-3443-4C1E-801A-E3C091BC2DDF}" destId="{78517CD7-B77C-4E4D-824A-0709D42EA018}" srcOrd="12" destOrd="0" presId="urn:microsoft.com/office/officeart/2009/3/layout/PieProcess"/>
    <dgm:cxn modelId="{B97F6941-6442-4E59-95F7-4E0713FAB04F}" type="presParOf" srcId="{78517CD7-B77C-4E4D-824A-0709D42EA018}" destId="{C2EA5D5B-AF20-424A-A43D-36154FBAAAC9}" srcOrd="0" destOrd="0" presId="urn:microsoft.com/office/officeart/2009/3/layout/PieProcess"/>
    <dgm:cxn modelId="{D05B7F74-78A0-40CD-AE98-E5CD12897F5A}" type="presParOf" srcId="{78517CD7-B77C-4E4D-824A-0709D42EA018}" destId="{7204F4CF-413F-49CF-90B0-49BA6B90A4FA}" srcOrd="1" destOrd="0" presId="urn:microsoft.com/office/officeart/2009/3/layout/PieProcess"/>
    <dgm:cxn modelId="{4AC13D4F-6D53-4396-928A-728DADB54ED4}" type="presParOf" srcId="{78517CD7-B77C-4E4D-824A-0709D42EA018}" destId="{E58069EB-EF1C-4113-8F41-6C1A14C6F644}" srcOrd="2" destOrd="0" presId="urn:microsoft.com/office/officeart/2009/3/layout/PieProcess"/>
    <dgm:cxn modelId="{5164C9B9-B75E-45D4-8FB6-6407261CA8F5}" type="presParOf" srcId="{FE4FBF10-3443-4C1E-801A-E3C091BC2DDF}" destId="{36C5A6B7-2563-4179-B17C-9774144812F8}" srcOrd="13" destOrd="0" presId="urn:microsoft.com/office/officeart/2009/3/layout/PieProcess"/>
    <dgm:cxn modelId="{C573D6A3-E7D4-4CCD-8F7C-B9277730727F}" type="presParOf" srcId="{FE4FBF10-3443-4C1E-801A-E3C091BC2DDF}" destId="{398E78F0-0207-44C8-819D-7F3ECB17FC02}" srcOrd="14" destOrd="0" presId="urn:microsoft.com/office/officeart/2009/3/layout/PieProcess"/>
    <dgm:cxn modelId="{F0910D39-5D99-48FB-9F1F-4772AE473AEA}" type="presParOf" srcId="{398E78F0-0207-44C8-819D-7F3ECB17FC02}" destId="{49CA8FA7-E586-4191-8D33-F76673A29092}" srcOrd="0" destOrd="0" presId="urn:microsoft.com/office/officeart/2009/3/layout/Pi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76ED2CB-7422-4A51-A7AD-2D5BA8F8664D}" type="doc">
      <dgm:prSet loTypeId="urn:microsoft.com/office/officeart/2009/3/layout/PieProcess" loCatId="list" qsTypeId="urn:microsoft.com/office/officeart/2005/8/quickstyle/simple4" qsCatId="simple" csTypeId="urn:microsoft.com/office/officeart/2005/8/colors/colorful5" csCatId="colorful" phldr="1"/>
      <dgm:spPr/>
      <dgm:t>
        <a:bodyPr/>
        <a:lstStyle/>
        <a:p>
          <a:endParaRPr lang="en-SG"/>
        </a:p>
      </dgm:t>
    </dgm:pt>
    <dgm:pt modelId="{D2A9D447-6ED3-4B81-BD7C-7693B97B73A2}">
      <dgm:prSet/>
      <dgm:spPr/>
      <dgm:t>
        <a:bodyPr/>
        <a:lstStyle/>
        <a:p>
          <a:r>
            <a:rPr lang="en-SG" dirty="0" smtClean="0">
              <a:latin typeface="+mn-lt"/>
            </a:rPr>
            <a:t>Time travel</a:t>
          </a:r>
          <a:endParaRPr lang="en-SG" dirty="0">
            <a:latin typeface="+mn-lt"/>
          </a:endParaRPr>
        </a:p>
      </dgm:t>
    </dgm:pt>
    <dgm:pt modelId="{CB7ADCB9-E266-4CFA-B141-DA6AF7870F22}" type="parTrans" cxnId="{226C3E22-5F5D-4EA3-837D-1CB35746018A}">
      <dgm:prSet/>
      <dgm:spPr/>
      <dgm:t>
        <a:bodyPr/>
        <a:lstStyle/>
        <a:p>
          <a:endParaRPr lang="en-SG"/>
        </a:p>
      </dgm:t>
    </dgm:pt>
    <dgm:pt modelId="{8A69AD5A-57D0-4505-9D8E-93DF30615D2C}" type="sibTrans" cxnId="{226C3E22-5F5D-4EA3-837D-1CB35746018A}">
      <dgm:prSet/>
      <dgm:spPr/>
      <dgm:t>
        <a:bodyPr/>
        <a:lstStyle/>
        <a:p>
          <a:endParaRPr lang="en-SG"/>
        </a:p>
      </dgm:t>
    </dgm:pt>
    <dgm:pt modelId="{EEF7646C-4A3D-43C9-9E08-53AAA647451D}">
      <dgm:prSet/>
      <dgm:spPr/>
      <dgm:t>
        <a:bodyPr/>
        <a:lstStyle/>
        <a:p>
          <a:r>
            <a:rPr lang="en-SG" dirty="0">
              <a:latin typeface="+mn-lt"/>
            </a:rPr>
            <a:t>Moving Through </a:t>
          </a:r>
          <a:r>
            <a:rPr lang="en-SG" dirty="0" smtClean="0">
              <a:latin typeface="+mn-lt"/>
            </a:rPr>
            <a:t>Time</a:t>
          </a:r>
          <a:endParaRPr lang="en-SG" dirty="0">
            <a:latin typeface="+mn-lt"/>
          </a:endParaRPr>
        </a:p>
      </dgm:t>
    </dgm:pt>
    <dgm:pt modelId="{6C112B06-1B29-4856-AF3E-762B495F029C}" type="parTrans" cxnId="{5E8CA41F-E0B5-438B-8B59-9F6DC80DCEEA}">
      <dgm:prSet/>
      <dgm:spPr/>
      <dgm:t>
        <a:bodyPr/>
        <a:lstStyle/>
        <a:p>
          <a:endParaRPr lang="en-SG"/>
        </a:p>
      </dgm:t>
    </dgm:pt>
    <dgm:pt modelId="{564E6EE4-6A09-400E-9831-E33A8567FAF4}" type="sibTrans" cxnId="{5E8CA41F-E0B5-438B-8B59-9F6DC80DCEEA}">
      <dgm:prSet/>
      <dgm:spPr/>
      <dgm:t>
        <a:bodyPr/>
        <a:lstStyle/>
        <a:p>
          <a:endParaRPr lang="en-SG"/>
        </a:p>
      </dgm:t>
    </dgm:pt>
    <dgm:pt modelId="{1D985098-9DCF-40D0-817C-A74234623805}">
      <dgm:prSet/>
      <dgm:spPr/>
      <dgm:t>
        <a:bodyPr/>
        <a:lstStyle/>
        <a:p>
          <a:r>
            <a:rPr lang="en-SG" dirty="0">
              <a:latin typeface="+mn-lt"/>
            </a:rPr>
            <a:t>Undoing </a:t>
          </a:r>
          <a:r>
            <a:rPr lang="en-SG" dirty="0" smtClean="0">
              <a:latin typeface="+mn-lt"/>
            </a:rPr>
            <a:t>Things</a:t>
          </a:r>
          <a:endParaRPr lang="en-SG" dirty="0">
            <a:latin typeface="+mn-lt"/>
          </a:endParaRPr>
        </a:p>
      </dgm:t>
    </dgm:pt>
    <dgm:pt modelId="{FD1952BC-B263-4D92-90D9-DED3AD7F873E}" type="parTrans" cxnId="{D7A92E4C-F605-4017-8E7D-09F0F88FD66B}">
      <dgm:prSet/>
      <dgm:spPr/>
      <dgm:t>
        <a:bodyPr/>
        <a:lstStyle/>
        <a:p>
          <a:endParaRPr lang="en-SG"/>
        </a:p>
      </dgm:t>
    </dgm:pt>
    <dgm:pt modelId="{E19B8ED1-932C-4879-9392-91A1C9AEFCAB}" type="sibTrans" cxnId="{D7A92E4C-F605-4017-8E7D-09F0F88FD66B}">
      <dgm:prSet/>
      <dgm:spPr/>
      <dgm:t>
        <a:bodyPr/>
        <a:lstStyle/>
        <a:p>
          <a:endParaRPr lang="en-SG"/>
        </a:p>
      </dgm:t>
    </dgm:pt>
    <dgm:pt modelId="{A1576D3A-5394-4206-912D-2BE9A2591BC2}">
      <dgm:prSet/>
      <dgm:spPr/>
      <dgm:t>
        <a:bodyPr/>
        <a:lstStyle/>
        <a:p>
          <a:r>
            <a:rPr lang="en-SG" dirty="0">
              <a:latin typeface="+mn-lt"/>
            </a:rPr>
            <a:t>Really Undoing </a:t>
          </a:r>
          <a:r>
            <a:rPr lang="en-SG" dirty="0" smtClean="0">
              <a:latin typeface="+mn-lt"/>
            </a:rPr>
            <a:t>Things</a:t>
          </a:r>
          <a:endParaRPr lang="en-SG" dirty="0">
            <a:latin typeface="+mn-lt"/>
          </a:endParaRPr>
        </a:p>
      </dgm:t>
    </dgm:pt>
    <dgm:pt modelId="{DA129A43-7D74-434A-B538-146CD1FF90BF}" type="parTrans" cxnId="{E91B01D6-B6F4-40BF-9981-B8052DD3E5E5}">
      <dgm:prSet/>
      <dgm:spPr/>
      <dgm:t>
        <a:bodyPr/>
        <a:lstStyle/>
        <a:p>
          <a:endParaRPr lang="en-SG"/>
        </a:p>
      </dgm:t>
    </dgm:pt>
    <dgm:pt modelId="{4A9FD9A5-D5FE-4E90-993D-B4DF4C088B6A}" type="sibTrans" cxnId="{E91B01D6-B6F4-40BF-9981-B8052DD3E5E5}">
      <dgm:prSet/>
      <dgm:spPr/>
      <dgm:t>
        <a:bodyPr/>
        <a:lstStyle/>
        <a:p>
          <a:endParaRPr lang="en-SG"/>
        </a:p>
      </dgm:t>
    </dgm:pt>
    <dgm:pt modelId="{9270EBE9-16E4-4B44-A8D1-2EBDF86DD1AB}">
      <dgm:prSet/>
      <dgm:spPr/>
      <dgm:t>
        <a:bodyPr/>
        <a:lstStyle/>
        <a:p>
          <a:r>
            <a:rPr lang="en-SG" dirty="0" smtClean="0">
              <a:latin typeface="+mn-lt"/>
            </a:rPr>
            <a:t>Collaboration</a:t>
          </a:r>
          <a:endParaRPr lang="en-SG" dirty="0">
            <a:latin typeface="+mn-lt"/>
          </a:endParaRPr>
        </a:p>
      </dgm:t>
    </dgm:pt>
    <dgm:pt modelId="{5BA57291-F1D7-4AEC-90B8-B96203365B05}" type="parTrans" cxnId="{5E411633-526C-461B-8BBC-473F8DB03102}">
      <dgm:prSet/>
      <dgm:spPr/>
      <dgm:t>
        <a:bodyPr/>
        <a:lstStyle/>
        <a:p>
          <a:endParaRPr lang="en-SG"/>
        </a:p>
      </dgm:t>
    </dgm:pt>
    <dgm:pt modelId="{19CFC073-33D3-49B9-AC29-AE6804D52E2B}" type="sibTrans" cxnId="{5E411633-526C-461B-8BBC-473F8DB03102}">
      <dgm:prSet/>
      <dgm:spPr/>
      <dgm:t>
        <a:bodyPr/>
        <a:lstStyle/>
        <a:p>
          <a:endParaRPr lang="en-SG"/>
        </a:p>
      </dgm:t>
    </dgm:pt>
    <dgm:pt modelId="{9ED6A40C-F31B-4814-A9A6-A3E667B1AFCC}">
      <dgm:prSet/>
      <dgm:spPr/>
      <dgm:t>
        <a:bodyPr/>
        <a:lstStyle/>
        <a:p>
          <a:r>
            <a:rPr lang="en-SG" dirty="0">
              <a:latin typeface="+mn-lt"/>
            </a:rPr>
            <a:t>Remote Repositories</a:t>
          </a:r>
        </a:p>
      </dgm:t>
    </dgm:pt>
    <dgm:pt modelId="{236D148B-A7A5-4F34-A505-1F5378020640}" type="parTrans" cxnId="{48A8371F-57D7-409A-8059-6CB87BCE44FA}">
      <dgm:prSet/>
      <dgm:spPr/>
      <dgm:t>
        <a:bodyPr/>
        <a:lstStyle/>
        <a:p>
          <a:endParaRPr lang="en-SG"/>
        </a:p>
      </dgm:t>
    </dgm:pt>
    <dgm:pt modelId="{9C7BE63D-BB31-4939-AAAF-98923977C8DA}" type="sibTrans" cxnId="{48A8371F-57D7-409A-8059-6CB87BCE44FA}">
      <dgm:prSet/>
      <dgm:spPr/>
      <dgm:t>
        <a:bodyPr/>
        <a:lstStyle/>
        <a:p>
          <a:endParaRPr lang="en-SG"/>
        </a:p>
      </dgm:t>
    </dgm:pt>
    <dgm:pt modelId="{E79BF40A-FD60-43BB-9D9F-4F60336108D8}">
      <dgm:prSet/>
      <dgm:spPr/>
      <dgm:t>
        <a:bodyPr/>
        <a:lstStyle/>
        <a:p>
          <a:r>
            <a:rPr lang="en-SG" dirty="0">
              <a:latin typeface="+mn-lt"/>
            </a:rPr>
            <a:t>Workflow, Revisited</a:t>
          </a:r>
        </a:p>
      </dgm:t>
    </dgm:pt>
    <dgm:pt modelId="{A7B945E4-3F38-44E2-9999-0DA77A041613}" type="parTrans" cxnId="{0345D9C2-D48F-4F1A-9995-EB82F66ABD19}">
      <dgm:prSet/>
      <dgm:spPr/>
      <dgm:t>
        <a:bodyPr/>
        <a:lstStyle/>
        <a:p>
          <a:endParaRPr lang="en-SG"/>
        </a:p>
      </dgm:t>
    </dgm:pt>
    <dgm:pt modelId="{B3DAE65A-C1B4-4808-B114-E8029F710864}" type="sibTrans" cxnId="{0345D9C2-D48F-4F1A-9995-EB82F66ABD19}">
      <dgm:prSet/>
      <dgm:spPr/>
      <dgm:t>
        <a:bodyPr/>
        <a:lstStyle/>
        <a:p>
          <a:endParaRPr lang="en-SG"/>
        </a:p>
      </dgm:t>
    </dgm:pt>
    <dgm:pt modelId="{BFAC0C2F-E707-4F33-BA17-7AA0908D463C}">
      <dgm:prSet/>
      <dgm:spPr/>
      <dgm:t>
        <a:bodyPr/>
        <a:lstStyle/>
        <a:p>
          <a:r>
            <a:rPr lang="en-SG" dirty="0">
              <a:latin typeface="+mn-lt"/>
            </a:rPr>
            <a:t>Cloning Repositories</a:t>
          </a:r>
        </a:p>
      </dgm:t>
    </dgm:pt>
    <dgm:pt modelId="{B84C06DE-082C-449B-AD20-87214EABC87B}" type="parTrans" cxnId="{7569AE46-9AB9-47A2-949D-7C7C0EA1C196}">
      <dgm:prSet/>
      <dgm:spPr/>
      <dgm:t>
        <a:bodyPr/>
        <a:lstStyle/>
        <a:p>
          <a:endParaRPr lang="en-SG"/>
        </a:p>
      </dgm:t>
    </dgm:pt>
    <dgm:pt modelId="{CCAA53D0-AB2C-4129-A7F8-A872CB64A5B9}" type="sibTrans" cxnId="{7569AE46-9AB9-47A2-949D-7C7C0EA1C196}">
      <dgm:prSet/>
      <dgm:spPr/>
      <dgm:t>
        <a:bodyPr/>
        <a:lstStyle/>
        <a:p>
          <a:endParaRPr lang="en-SG"/>
        </a:p>
      </dgm:t>
    </dgm:pt>
    <dgm:pt modelId="{74030CCE-CBE3-4D43-BCA3-5493CC52C8E2}">
      <dgm:prSet/>
      <dgm:spPr/>
      <dgm:t>
        <a:bodyPr/>
        <a:lstStyle/>
        <a:p>
          <a:r>
            <a:rPr lang="en-SG" dirty="0">
              <a:latin typeface="+mn-lt"/>
            </a:rPr>
            <a:t>GitHub</a:t>
          </a:r>
        </a:p>
      </dgm:t>
    </dgm:pt>
    <dgm:pt modelId="{D962E274-1905-426A-91EF-C2874227E57E}" type="parTrans" cxnId="{72096786-9412-4D5D-9DDE-0687400CB287}">
      <dgm:prSet/>
      <dgm:spPr/>
      <dgm:t>
        <a:bodyPr/>
        <a:lstStyle/>
        <a:p>
          <a:endParaRPr lang="en-SG"/>
        </a:p>
      </dgm:t>
    </dgm:pt>
    <dgm:pt modelId="{966B90E0-6507-4DCE-9F5A-9BABC5AC9C37}" type="sibTrans" cxnId="{72096786-9412-4D5D-9DDE-0687400CB287}">
      <dgm:prSet/>
      <dgm:spPr/>
      <dgm:t>
        <a:bodyPr/>
        <a:lstStyle/>
        <a:p>
          <a:endParaRPr lang="en-SG"/>
        </a:p>
      </dgm:t>
    </dgm:pt>
    <dgm:pt modelId="{9CFAAFEC-6ABA-4BC9-A6E1-AD0EEFCDA3C7}">
      <dgm:prSet/>
      <dgm:spPr/>
      <dgm:t>
        <a:bodyPr/>
        <a:lstStyle/>
        <a:p>
          <a:r>
            <a:rPr lang="en-SG" dirty="0">
              <a:latin typeface="+mn-lt"/>
            </a:rPr>
            <a:t>Push and Pull</a:t>
          </a:r>
        </a:p>
      </dgm:t>
    </dgm:pt>
    <dgm:pt modelId="{2A48A2D1-61C5-4B80-9294-2E202B78327E}" type="parTrans" cxnId="{4F1C5FB6-F5CD-4261-9E46-7DCD0605727C}">
      <dgm:prSet/>
      <dgm:spPr/>
      <dgm:t>
        <a:bodyPr/>
        <a:lstStyle/>
        <a:p>
          <a:endParaRPr lang="en-SG"/>
        </a:p>
      </dgm:t>
    </dgm:pt>
    <dgm:pt modelId="{A3FC3B6F-849A-4E0E-94AA-FD066316F875}" type="sibTrans" cxnId="{4F1C5FB6-F5CD-4261-9E46-7DCD0605727C}">
      <dgm:prSet/>
      <dgm:spPr/>
      <dgm:t>
        <a:bodyPr/>
        <a:lstStyle/>
        <a:p>
          <a:endParaRPr lang="en-SG"/>
        </a:p>
      </dgm:t>
    </dgm:pt>
    <dgm:pt modelId="{FE4FBF10-3443-4C1E-801A-E3C091BC2DDF}" type="pres">
      <dgm:prSet presAssocID="{076ED2CB-7422-4A51-A7AD-2D5BA8F8664D}" presName="Name0" presStyleCnt="0">
        <dgm:presLayoutVars>
          <dgm:chMax val="7"/>
          <dgm:chPref val="7"/>
          <dgm:dir/>
          <dgm:animOne val="branch"/>
          <dgm:animLvl val="lvl"/>
        </dgm:presLayoutVars>
      </dgm:prSet>
      <dgm:spPr/>
      <dgm:t>
        <a:bodyPr/>
        <a:lstStyle/>
        <a:p>
          <a:endParaRPr lang="en-SG"/>
        </a:p>
      </dgm:t>
    </dgm:pt>
    <dgm:pt modelId="{66A25BBA-23BC-4AA6-B0AD-3F78C5451AC7}" type="pres">
      <dgm:prSet presAssocID="{D2A9D447-6ED3-4B81-BD7C-7693B97B73A2}" presName="ParentComposite" presStyleCnt="0"/>
      <dgm:spPr/>
    </dgm:pt>
    <dgm:pt modelId="{C0C97B40-0657-4115-8668-938AE4908A60}" type="pres">
      <dgm:prSet presAssocID="{D2A9D447-6ED3-4B81-BD7C-7693B97B73A2}" presName="Chord" presStyleLbl="bgShp" presStyleIdx="0" presStyleCnt="2"/>
      <dgm:spPr/>
    </dgm:pt>
    <dgm:pt modelId="{1603A0EE-A4D6-4945-ABAB-73123784A415}" type="pres">
      <dgm:prSet presAssocID="{D2A9D447-6ED3-4B81-BD7C-7693B97B73A2}" presName="Pie" presStyleLbl="alignNode1" presStyleIdx="0" presStyleCnt="2"/>
      <dgm:spPr/>
    </dgm:pt>
    <dgm:pt modelId="{44DB4E74-F1C7-4DC8-9EB6-82451FBB3E0D}" type="pres">
      <dgm:prSet presAssocID="{D2A9D447-6ED3-4B81-BD7C-7693B97B73A2}" presName="Parent" presStyleLbl="revTx" presStyleIdx="0" presStyleCnt="4">
        <dgm:presLayoutVars>
          <dgm:chMax val="1"/>
          <dgm:chPref val="1"/>
          <dgm:bulletEnabled val="1"/>
        </dgm:presLayoutVars>
      </dgm:prSet>
      <dgm:spPr/>
      <dgm:t>
        <a:bodyPr/>
        <a:lstStyle/>
        <a:p>
          <a:endParaRPr lang="en-SG"/>
        </a:p>
      </dgm:t>
    </dgm:pt>
    <dgm:pt modelId="{1A1DAE6F-F6E3-4D26-A1B8-BD3038AC95C8}" type="pres">
      <dgm:prSet presAssocID="{564E6EE4-6A09-400E-9831-E33A8567FAF4}" presName="negSibTrans" presStyleCnt="0"/>
      <dgm:spPr/>
    </dgm:pt>
    <dgm:pt modelId="{F5EF0FA5-FAEE-41C9-B719-4A8B00C33B92}" type="pres">
      <dgm:prSet presAssocID="{D2A9D447-6ED3-4B81-BD7C-7693B97B73A2}" presName="composite" presStyleCnt="0"/>
      <dgm:spPr/>
    </dgm:pt>
    <dgm:pt modelId="{EB67EF49-88A1-46CD-A1FF-BF702A643A68}" type="pres">
      <dgm:prSet presAssocID="{D2A9D447-6ED3-4B81-BD7C-7693B97B73A2}" presName="Child" presStyleLbl="revTx" presStyleIdx="1" presStyleCnt="4">
        <dgm:presLayoutVars>
          <dgm:chMax val="0"/>
          <dgm:chPref val="0"/>
          <dgm:bulletEnabled val="1"/>
        </dgm:presLayoutVars>
      </dgm:prSet>
      <dgm:spPr/>
      <dgm:t>
        <a:bodyPr/>
        <a:lstStyle/>
        <a:p>
          <a:endParaRPr lang="en-SG"/>
        </a:p>
      </dgm:t>
    </dgm:pt>
    <dgm:pt modelId="{6B4128A9-0BE1-428D-9170-0DCAFC7DC643}" type="pres">
      <dgm:prSet presAssocID="{8A69AD5A-57D0-4505-9D8E-93DF30615D2C}" presName="sibTrans" presStyleCnt="0"/>
      <dgm:spPr/>
    </dgm:pt>
    <dgm:pt modelId="{99E97B43-7D8D-483D-8AE0-2F8866E17957}" type="pres">
      <dgm:prSet presAssocID="{9270EBE9-16E4-4B44-A8D1-2EBDF86DD1AB}" presName="ParentComposite" presStyleCnt="0"/>
      <dgm:spPr/>
    </dgm:pt>
    <dgm:pt modelId="{64CF6B21-7A48-4C5E-950B-584C2FAEA1BF}" type="pres">
      <dgm:prSet presAssocID="{9270EBE9-16E4-4B44-A8D1-2EBDF86DD1AB}" presName="Chord" presStyleLbl="bgShp" presStyleIdx="1" presStyleCnt="2"/>
      <dgm:spPr/>
    </dgm:pt>
    <dgm:pt modelId="{77BB97DB-4C6F-49C5-8EF6-1A256BA69525}" type="pres">
      <dgm:prSet presAssocID="{9270EBE9-16E4-4B44-A8D1-2EBDF86DD1AB}" presName="Pie" presStyleLbl="alignNode1" presStyleIdx="1" presStyleCnt="2"/>
      <dgm:spPr/>
    </dgm:pt>
    <dgm:pt modelId="{521CA32D-A5A3-4424-BEC8-9DDDCE6B8251}" type="pres">
      <dgm:prSet presAssocID="{9270EBE9-16E4-4B44-A8D1-2EBDF86DD1AB}" presName="Parent" presStyleLbl="revTx" presStyleIdx="2" presStyleCnt="4">
        <dgm:presLayoutVars>
          <dgm:chMax val="1"/>
          <dgm:chPref val="1"/>
          <dgm:bulletEnabled val="1"/>
        </dgm:presLayoutVars>
      </dgm:prSet>
      <dgm:spPr/>
      <dgm:t>
        <a:bodyPr/>
        <a:lstStyle/>
        <a:p>
          <a:endParaRPr lang="en-SG"/>
        </a:p>
      </dgm:t>
    </dgm:pt>
    <dgm:pt modelId="{25A1F7F1-B0F3-40AC-B680-6078138760B3}" type="pres">
      <dgm:prSet presAssocID="{9C7BE63D-BB31-4939-AAAF-98923977C8DA}" presName="negSibTrans" presStyleCnt="0"/>
      <dgm:spPr/>
    </dgm:pt>
    <dgm:pt modelId="{8DBFFE66-4400-4AFB-AB3C-E974D8485779}" type="pres">
      <dgm:prSet presAssocID="{9270EBE9-16E4-4B44-A8D1-2EBDF86DD1AB}" presName="composite" presStyleCnt="0"/>
      <dgm:spPr/>
    </dgm:pt>
    <dgm:pt modelId="{0AFC2D0B-FD14-45E0-BF15-2AC95D2EB35C}" type="pres">
      <dgm:prSet presAssocID="{9270EBE9-16E4-4B44-A8D1-2EBDF86DD1AB}" presName="Child" presStyleLbl="revTx" presStyleIdx="3" presStyleCnt="4">
        <dgm:presLayoutVars>
          <dgm:chMax val="0"/>
          <dgm:chPref val="0"/>
          <dgm:bulletEnabled val="1"/>
        </dgm:presLayoutVars>
      </dgm:prSet>
      <dgm:spPr/>
      <dgm:t>
        <a:bodyPr/>
        <a:lstStyle/>
        <a:p>
          <a:endParaRPr lang="en-SG"/>
        </a:p>
      </dgm:t>
    </dgm:pt>
  </dgm:ptLst>
  <dgm:cxnLst>
    <dgm:cxn modelId="{5941C3F0-E9EB-4876-84E4-52DDEF456282}" type="presOf" srcId="{74030CCE-CBE3-4D43-BCA3-5493CC52C8E2}" destId="{0AFC2D0B-FD14-45E0-BF15-2AC95D2EB35C}" srcOrd="0" destOrd="3" presId="urn:microsoft.com/office/officeart/2009/3/layout/PieProcess"/>
    <dgm:cxn modelId="{0CD545CA-844D-4B70-BC2B-C42BA1BC8BAC}" type="presOf" srcId="{1D985098-9DCF-40D0-817C-A74234623805}" destId="{EB67EF49-88A1-46CD-A1FF-BF702A643A68}" srcOrd="0" destOrd="1" presId="urn:microsoft.com/office/officeart/2009/3/layout/PieProcess"/>
    <dgm:cxn modelId="{E91B01D6-B6F4-40BF-9981-B8052DD3E5E5}" srcId="{D2A9D447-6ED3-4B81-BD7C-7693B97B73A2}" destId="{A1576D3A-5394-4206-912D-2BE9A2591BC2}" srcOrd="2" destOrd="0" parTransId="{DA129A43-7D74-434A-B538-146CD1FF90BF}" sibTransId="{4A9FD9A5-D5FE-4E90-993D-B4DF4C088B6A}"/>
    <dgm:cxn modelId="{0345D9C2-D48F-4F1A-9995-EB82F66ABD19}" srcId="{9270EBE9-16E4-4B44-A8D1-2EBDF86DD1AB}" destId="{E79BF40A-FD60-43BB-9D9F-4F60336108D8}" srcOrd="1" destOrd="0" parTransId="{A7B945E4-3F38-44E2-9999-0DA77A041613}" sibTransId="{B3DAE65A-C1B4-4808-B114-E8029F710864}"/>
    <dgm:cxn modelId="{C53F82DD-89CB-4F74-85CA-52D79816B164}" type="presOf" srcId="{BFAC0C2F-E707-4F33-BA17-7AA0908D463C}" destId="{0AFC2D0B-FD14-45E0-BF15-2AC95D2EB35C}" srcOrd="0" destOrd="2" presId="urn:microsoft.com/office/officeart/2009/3/layout/PieProcess"/>
    <dgm:cxn modelId="{D7A92E4C-F605-4017-8E7D-09F0F88FD66B}" srcId="{D2A9D447-6ED3-4B81-BD7C-7693B97B73A2}" destId="{1D985098-9DCF-40D0-817C-A74234623805}" srcOrd="1" destOrd="0" parTransId="{FD1952BC-B263-4D92-90D9-DED3AD7F873E}" sibTransId="{E19B8ED1-932C-4879-9392-91A1C9AEFCAB}"/>
    <dgm:cxn modelId="{56760011-B124-42F0-B4C9-C628A18DBBF2}" type="presOf" srcId="{EEF7646C-4A3D-43C9-9E08-53AAA647451D}" destId="{EB67EF49-88A1-46CD-A1FF-BF702A643A68}" srcOrd="0" destOrd="0" presId="urn:microsoft.com/office/officeart/2009/3/layout/PieProcess"/>
    <dgm:cxn modelId="{48A8371F-57D7-409A-8059-6CB87BCE44FA}" srcId="{9270EBE9-16E4-4B44-A8D1-2EBDF86DD1AB}" destId="{9ED6A40C-F31B-4814-A9A6-A3E667B1AFCC}" srcOrd="0" destOrd="0" parTransId="{236D148B-A7A5-4F34-A505-1F5378020640}" sibTransId="{9C7BE63D-BB31-4939-AAAF-98923977C8DA}"/>
    <dgm:cxn modelId="{A0F22C4C-7D7C-432E-B3AA-39D71CBD9108}" type="presOf" srcId="{D2A9D447-6ED3-4B81-BD7C-7693B97B73A2}" destId="{44DB4E74-F1C7-4DC8-9EB6-82451FBB3E0D}" srcOrd="0" destOrd="0" presId="urn:microsoft.com/office/officeart/2009/3/layout/PieProcess"/>
    <dgm:cxn modelId="{8877BD96-6C7F-48FF-87CD-D95D3D741AC7}" type="presOf" srcId="{E79BF40A-FD60-43BB-9D9F-4F60336108D8}" destId="{0AFC2D0B-FD14-45E0-BF15-2AC95D2EB35C}" srcOrd="0" destOrd="1" presId="urn:microsoft.com/office/officeart/2009/3/layout/PieProcess"/>
    <dgm:cxn modelId="{1BF95FA2-99D4-45EB-8EAE-FE22DDC70B39}" type="presOf" srcId="{A1576D3A-5394-4206-912D-2BE9A2591BC2}" destId="{EB67EF49-88A1-46CD-A1FF-BF702A643A68}" srcOrd="0" destOrd="2" presId="urn:microsoft.com/office/officeart/2009/3/layout/PieProcess"/>
    <dgm:cxn modelId="{7569AE46-9AB9-47A2-949D-7C7C0EA1C196}" srcId="{9270EBE9-16E4-4B44-A8D1-2EBDF86DD1AB}" destId="{BFAC0C2F-E707-4F33-BA17-7AA0908D463C}" srcOrd="2" destOrd="0" parTransId="{B84C06DE-082C-449B-AD20-87214EABC87B}" sibTransId="{CCAA53D0-AB2C-4129-A7F8-A872CB64A5B9}"/>
    <dgm:cxn modelId="{7E3ED760-09F9-4F7D-8F39-0B987888CD27}" type="presOf" srcId="{9270EBE9-16E4-4B44-A8D1-2EBDF86DD1AB}" destId="{521CA32D-A5A3-4424-BEC8-9DDDCE6B8251}" srcOrd="0" destOrd="0" presId="urn:microsoft.com/office/officeart/2009/3/layout/PieProcess"/>
    <dgm:cxn modelId="{226C3E22-5F5D-4EA3-837D-1CB35746018A}" srcId="{076ED2CB-7422-4A51-A7AD-2D5BA8F8664D}" destId="{D2A9D447-6ED3-4B81-BD7C-7693B97B73A2}" srcOrd="0" destOrd="0" parTransId="{CB7ADCB9-E266-4CFA-B141-DA6AF7870F22}" sibTransId="{8A69AD5A-57D0-4505-9D8E-93DF30615D2C}"/>
    <dgm:cxn modelId="{5E8CA41F-E0B5-438B-8B59-9F6DC80DCEEA}" srcId="{D2A9D447-6ED3-4B81-BD7C-7693B97B73A2}" destId="{EEF7646C-4A3D-43C9-9E08-53AAA647451D}" srcOrd="0" destOrd="0" parTransId="{6C112B06-1B29-4856-AF3E-762B495F029C}" sibTransId="{564E6EE4-6A09-400E-9831-E33A8567FAF4}"/>
    <dgm:cxn modelId="{69AD58B5-DA4F-4D9A-87E2-21896F5E8108}" type="presOf" srcId="{9CFAAFEC-6ABA-4BC9-A6E1-AD0EEFCDA3C7}" destId="{0AFC2D0B-FD14-45E0-BF15-2AC95D2EB35C}" srcOrd="0" destOrd="4" presId="urn:microsoft.com/office/officeart/2009/3/layout/PieProcess"/>
    <dgm:cxn modelId="{4F1C5FB6-F5CD-4261-9E46-7DCD0605727C}" srcId="{9270EBE9-16E4-4B44-A8D1-2EBDF86DD1AB}" destId="{9CFAAFEC-6ABA-4BC9-A6E1-AD0EEFCDA3C7}" srcOrd="4" destOrd="0" parTransId="{2A48A2D1-61C5-4B80-9294-2E202B78327E}" sibTransId="{A3FC3B6F-849A-4E0E-94AA-FD066316F875}"/>
    <dgm:cxn modelId="{E2D6DA00-C76D-480A-8919-C6571755EB3C}" type="presOf" srcId="{076ED2CB-7422-4A51-A7AD-2D5BA8F8664D}" destId="{FE4FBF10-3443-4C1E-801A-E3C091BC2DDF}" srcOrd="0" destOrd="0" presId="urn:microsoft.com/office/officeart/2009/3/layout/PieProcess"/>
    <dgm:cxn modelId="{5E411633-526C-461B-8BBC-473F8DB03102}" srcId="{076ED2CB-7422-4A51-A7AD-2D5BA8F8664D}" destId="{9270EBE9-16E4-4B44-A8D1-2EBDF86DD1AB}" srcOrd="1" destOrd="0" parTransId="{5BA57291-F1D7-4AEC-90B8-B96203365B05}" sibTransId="{19CFC073-33D3-49B9-AC29-AE6804D52E2B}"/>
    <dgm:cxn modelId="{4C72E1A8-03F4-4F70-8F8F-68A897E2D070}" type="presOf" srcId="{9ED6A40C-F31B-4814-A9A6-A3E667B1AFCC}" destId="{0AFC2D0B-FD14-45E0-BF15-2AC95D2EB35C}" srcOrd="0" destOrd="0" presId="urn:microsoft.com/office/officeart/2009/3/layout/PieProcess"/>
    <dgm:cxn modelId="{72096786-9412-4D5D-9DDE-0687400CB287}" srcId="{9270EBE9-16E4-4B44-A8D1-2EBDF86DD1AB}" destId="{74030CCE-CBE3-4D43-BCA3-5493CC52C8E2}" srcOrd="3" destOrd="0" parTransId="{D962E274-1905-426A-91EF-C2874227E57E}" sibTransId="{966B90E0-6507-4DCE-9F5A-9BABC5AC9C37}"/>
    <dgm:cxn modelId="{74F4EDB1-F34B-4C16-8E86-4B9F4F4EF632}" type="presParOf" srcId="{FE4FBF10-3443-4C1E-801A-E3C091BC2DDF}" destId="{66A25BBA-23BC-4AA6-B0AD-3F78C5451AC7}" srcOrd="0" destOrd="0" presId="urn:microsoft.com/office/officeart/2009/3/layout/PieProcess"/>
    <dgm:cxn modelId="{AA19A9A1-61AF-40BA-9CA3-4D4D0B8072FE}" type="presParOf" srcId="{66A25BBA-23BC-4AA6-B0AD-3F78C5451AC7}" destId="{C0C97B40-0657-4115-8668-938AE4908A60}" srcOrd="0" destOrd="0" presId="urn:microsoft.com/office/officeart/2009/3/layout/PieProcess"/>
    <dgm:cxn modelId="{CAA899F8-A87F-4025-A2BA-3A40F81C4126}" type="presParOf" srcId="{66A25BBA-23BC-4AA6-B0AD-3F78C5451AC7}" destId="{1603A0EE-A4D6-4945-ABAB-73123784A415}" srcOrd="1" destOrd="0" presId="urn:microsoft.com/office/officeart/2009/3/layout/PieProcess"/>
    <dgm:cxn modelId="{7B9D5340-D627-4FA2-92E1-EA7811754F1E}" type="presParOf" srcId="{66A25BBA-23BC-4AA6-B0AD-3F78C5451AC7}" destId="{44DB4E74-F1C7-4DC8-9EB6-82451FBB3E0D}" srcOrd="2" destOrd="0" presId="urn:microsoft.com/office/officeart/2009/3/layout/PieProcess"/>
    <dgm:cxn modelId="{355DA4A4-3893-4801-A1E5-EA2E060D559F}" type="presParOf" srcId="{FE4FBF10-3443-4C1E-801A-E3C091BC2DDF}" destId="{1A1DAE6F-F6E3-4D26-A1B8-BD3038AC95C8}" srcOrd="1" destOrd="0" presId="urn:microsoft.com/office/officeart/2009/3/layout/PieProcess"/>
    <dgm:cxn modelId="{48DB8DA7-D898-4B28-8794-2242EA31C706}" type="presParOf" srcId="{FE4FBF10-3443-4C1E-801A-E3C091BC2DDF}" destId="{F5EF0FA5-FAEE-41C9-B719-4A8B00C33B92}" srcOrd="2" destOrd="0" presId="urn:microsoft.com/office/officeart/2009/3/layout/PieProcess"/>
    <dgm:cxn modelId="{076C578B-D984-4FED-BDE0-AABAEA398A9C}" type="presParOf" srcId="{F5EF0FA5-FAEE-41C9-B719-4A8B00C33B92}" destId="{EB67EF49-88A1-46CD-A1FF-BF702A643A68}" srcOrd="0" destOrd="0" presId="urn:microsoft.com/office/officeart/2009/3/layout/PieProcess"/>
    <dgm:cxn modelId="{5EB91FAC-0CE9-41E7-B651-D0EC84BF2DF7}" type="presParOf" srcId="{FE4FBF10-3443-4C1E-801A-E3C091BC2DDF}" destId="{6B4128A9-0BE1-428D-9170-0DCAFC7DC643}" srcOrd="3" destOrd="0" presId="urn:microsoft.com/office/officeart/2009/3/layout/PieProcess"/>
    <dgm:cxn modelId="{9E1AD574-8BFE-4A96-B4A4-F1B7178DDCBE}" type="presParOf" srcId="{FE4FBF10-3443-4C1E-801A-E3C091BC2DDF}" destId="{99E97B43-7D8D-483D-8AE0-2F8866E17957}" srcOrd="4" destOrd="0" presId="urn:microsoft.com/office/officeart/2009/3/layout/PieProcess"/>
    <dgm:cxn modelId="{1C6EDCE0-C284-4FD9-A53C-A02A02541D6E}" type="presParOf" srcId="{99E97B43-7D8D-483D-8AE0-2F8866E17957}" destId="{64CF6B21-7A48-4C5E-950B-584C2FAEA1BF}" srcOrd="0" destOrd="0" presId="urn:microsoft.com/office/officeart/2009/3/layout/PieProcess"/>
    <dgm:cxn modelId="{E344DE8A-28D8-4AC6-BCC6-B94D8E86B22B}" type="presParOf" srcId="{99E97B43-7D8D-483D-8AE0-2F8866E17957}" destId="{77BB97DB-4C6F-49C5-8EF6-1A256BA69525}" srcOrd="1" destOrd="0" presId="urn:microsoft.com/office/officeart/2009/3/layout/PieProcess"/>
    <dgm:cxn modelId="{1E22F4B6-57F5-4C26-B836-F3CCA643B88E}" type="presParOf" srcId="{99E97B43-7D8D-483D-8AE0-2F8866E17957}" destId="{521CA32D-A5A3-4424-BEC8-9DDDCE6B8251}" srcOrd="2" destOrd="0" presId="urn:microsoft.com/office/officeart/2009/3/layout/PieProcess"/>
    <dgm:cxn modelId="{383534DC-6739-4DDA-B35D-80A140A03B57}" type="presParOf" srcId="{FE4FBF10-3443-4C1E-801A-E3C091BC2DDF}" destId="{25A1F7F1-B0F3-40AC-B680-6078138760B3}" srcOrd="5" destOrd="0" presId="urn:microsoft.com/office/officeart/2009/3/layout/PieProcess"/>
    <dgm:cxn modelId="{7689AC4F-E9EC-487A-A0A8-48496B880CD3}" type="presParOf" srcId="{FE4FBF10-3443-4C1E-801A-E3C091BC2DDF}" destId="{8DBFFE66-4400-4AFB-AB3C-E974D8485779}" srcOrd="6" destOrd="0" presId="urn:microsoft.com/office/officeart/2009/3/layout/PieProcess"/>
    <dgm:cxn modelId="{45C66249-6619-4313-9CDD-A362247DD258}" type="presParOf" srcId="{8DBFFE66-4400-4AFB-AB3C-E974D8485779}" destId="{0AFC2D0B-FD14-45E0-BF15-2AC95D2EB35C}" srcOrd="0" destOrd="0" presId="urn:microsoft.com/office/officeart/2009/3/layout/Pi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18EF129-FF2C-4C25-A8FD-FDE7726CF37A}" type="doc">
      <dgm:prSet loTypeId="urn:microsoft.com/office/officeart/2005/8/layout/cycle5" loCatId="cycle" qsTypeId="urn:microsoft.com/office/officeart/2005/8/quickstyle/simple1" qsCatId="simple" csTypeId="urn:microsoft.com/office/officeart/2005/8/colors/colorful3" csCatId="colorful" phldr="1"/>
      <dgm:spPr/>
      <dgm:t>
        <a:bodyPr/>
        <a:lstStyle/>
        <a:p>
          <a:endParaRPr lang="en-SG"/>
        </a:p>
      </dgm:t>
    </dgm:pt>
    <dgm:pt modelId="{F5A2EE4F-8800-40D0-B174-BED106B6C8FE}">
      <dgm:prSet phldrT="[Text]"/>
      <dgm:spPr/>
      <dgm:t>
        <a:bodyPr/>
        <a:lstStyle/>
        <a:p>
          <a:r>
            <a:rPr lang="en-SG" dirty="0" smtClean="0"/>
            <a:t>Change</a:t>
          </a:r>
          <a:endParaRPr lang="en-SG" dirty="0"/>
        </a:p>
      </dgm:t>
    </dgm:pt>
    <dgm:pt modelId="{794EEC60-FD63-4E1B-8CCD-5495D7E0E9AA}" type="parTrans" cxnId="{70D8B428-4BEE-45D4-A22E-C6819CD39265}">
      <dgm:prSet/>
      <dgm:spPr/>
      <dgm:t>
        <a:bodyPr/>
        <a:lstStyle/>
        <a:p>
          <a:endParaRPr lang="en-SG"/>
        </a:p>
      </dgm:t>
    </dgm:pt>
    <dgm:pt modelId="{0C2CC2E5-9B81-4B71-9178-1D15F691F8D2}" type="sibTrans" cxnId="{70D8B428-4BEE-45D4-A22E-C6819CD39265}">
      <dgm:prSet/>
      <dgm:spPr/>
      <dgm:t>
        <a:bodyPr/>
        <a:lstStyle/>
        <a:p>
          <a:endParaRPr lang="en-SG"/>
        </a:p>
      </dgm:t>
    </dgm:pt>
    <dgm:pt modelId="{9482BF76-2FBB-45A8-B760-83BB81497598}">
      <dgm:prSet phldrT="[Text]"/>
      <dgm:spPr/>
      <dgm:t>
        <a:bodyPr/>
        <a:lstStyle/>
        <a:p>
          <a:r>
            <a:rPr lang="en-SG" dirty="0" smtClean="0"/>
            <a:t>Stage</a:t>
          </a:r>
          <a:endParaRPr lang="en-SG" dirty="0"/>
        </a:p>
      </dgm:t>
    </dgm:pt>
    <dgm:pt modelId="{935D97E1-051D-4FD9-8A3D-2CDC7EA575FF}" type="parTrans" cxnId="{714739CA-B057-4762-B721-ACC0EA5E3DD2}">
      <dgm:prSet/>
      <dgm:spPr/>
      <dgm:t>
        <a:bodyPr/>
        <a:lstStyle/>
        <a:p>
          <a:endParaRPr lang="en-SG"/>
        </a:p>
      </dgm:t>
    </dgm:pt>
    <dgm:pt modelId="{FC3CE0A6-F5A5-4662-975D-78DECC27EC49}" type="sibTrans" cxnId="{714739CA-B057-4762-B721-ACC0EA5E3DD2}">
      <dgm:prSet/>
      <dgm:spPr/>
      <dgm:t>
        <a:bodyPr/>
        <a:lstStyle/>
        <a:p>
          <a:endParaRPr lang="en-SG"/>
        </a:p>
      </dgm:t>
    </dgm:pt>
    <dgm:pt modelId="{C878EE91-1AD7-4DCA-8358-43DB823CFD66}">
      <dgm:prSet phldrT="[Text]"/>
      <dgm:spPr/>
      <dgm:t>
        <a:bodyPr/>
        <a:lstStyle/>
        <a:p>
          <a:r>
            <a:rPr lang="en-SG" dirty="0" smtClean="0"/>
            <a:t>Commit</a:t>
          </a:r>
          <a:endParaRPr lang="en-SG" dirty="0"/>
        </a:p>
      </dgm:t>
    </dgm:pt>
    <dgm:pt modelId="{DCF0DAD7-A8B0-41C4-A4FB-76906325B3EE}" type="parTrans" cxnId="{6C713BD1-6847-407F-9FAA-1BD21C34AB17}">
      <dgm:prSet/>
      <dgm:spPr/>
      <dgm:t>
        <a:bodyPr/>
        <a:lstStyle/>
        <a:p>
          <a:endParaRPr lang="en-SG"/>
        </a:p>
      </dgm:t>
    </dgm:pt>
    <dgm:pt modelId="{359C8582-9558-49BF-9A7E-8D755167E5A5}" type="sibTrans" cxnId="{6C713BD1-6847-407F-9FAA-1BD21C34AB17}">
      <dgm:prSet/>
      <dgm:spPr/>
      <dgm:t>
        <a:bodyPr/>
        <a:lstStyle/>
        <a:p>
          <a:endParaRPr lang="en-SG"/>
        </a:p>
      </dgm:t>
    </dgm:pt>
    <dgm:pt modelId="{A437C7A8-4865-40F9-A080-E9124E9B791F}" type="pres">
      <dgm:prSet presAssocID="{618EF129-FF2C-4C25-A8FD-FDE7726CF37A}" presName="cycle" presStyleCnt="0">
        <dgm:presLayoutVars>
          <dgm:dir/>
          <dgm:resizeHandles val="exact"/>
        </dgm:presLayoutVars>
      </dgm:prSet>
      <dgm:spPr/>
      <dgm:t>
        <a:bodyPr/>
        <a:lstStyle/>
        <a:p>
          <a:endParaRPr lang="en-SG"/>
        </a:p>
      </dgm:t>
    </dgm:pt>
    <dgm:pt modelId="{D5BCC704-FB6F-4347-B755-21A43E999419}" type="pres">
      <dgm:prSet presAssocID="{F5A2EE4F-8800-40D0-B174-BED106B6C8FE}" presName="node" presStyleLbl="node1" presStyleIdx="0" presStyleCnt="3">
        <dgm:presLayoutVars>
          <dgm:bulletEnabled val="1"/>
        </dgm:presLayoutVars>
      </dgm:prSet>
      <dgm:spPr/>
      <dgm:t>
        <a:bodyPr/>
        <a:lstStyle/>
        <a:p>
          <a:endParaRPr lang="en-SG"/>
        </a:p>
      </dgm:t>
    </dgm:pt>
    <dgm:pt modelId="{1688A943-31BB-49A8-B044-007F0EF3963C}" type="pres">
      <dgm:prSet presAssocID="{F5A2EE4F-8800-40D0-B174-BED106B6C8FE}" presName="spNode" presStyleCnt="0"/>
      <dgm:spPr/>
    </dgm:pt>
    <dgm:pt modelId="{9C068B56-8E96-4C21-90A8-F0013AC26FC2}" type="pres">
      <dgm:prSet presAssocID="{0C2CC2E5-9B81-4B71-9178-1D15F691F8D2}" presName="sibTrans" presStyleLbl="sibTrans1D1" presStyleIdx="0" presStyleCnt="3"/>
      <dgm:spPr/>
      <dgm:t>
        <a:bodyPr/>
        <a:lstStyle/>
        <a:p>
          <a:endParaRPr lang="en-SG"/>
        </a:p>
      </dgm:t>
    </dgm:pt>
    <dgm:pt modelId="{06267153-BEFE-4F9B-8C77-0E580E1EC324}" type="pres">
      <dgm:prSet presAssocID="{9482BF76-2FBB-45A8-B760-83BB81497598}" presName="node" presStyleLbl="node1" presStyleIdx="1" presStyleCnt="3">
        <dgm:presLayoutVars>
          <dgm:bulletEnabled val="1"/>
        </dgm:presLayoutVars>
      </dgm:prSet>
      <dgm:spPr/>
      <dgm:t>
        <a:bodyPr/>
        <a:lstStyle/>
        <a:p>
          <a:endParaRPr lang="en-SG"/>
        </a:p>
      </dgm:t>
    </dgm:pt>
    <dgm:pt modelId="{1C5CE5CA-1EEB-4B17-B167-A885E6E7DFE0}" type="pres">
      <dgm:prSet presAssocID="{9482BF76-2FBB-45A8-B760-83BB81497598}" presName="spNode" presStyleCnt="0"/>
      <dgm:spPr/>
    </dgm:pt>
    <dgm:pt modelId="{319E065A-EC88-4433-A824-7DB78225EA2E}" type="pres">
      <dgm:prSet presAssocID="{FC3CE0A6-F5A5-4662-975D-78DECC27EC49}" presName="sibTrans" presStyleLbl="sibTrans1D1" presStyleIdx="1" presStyleCnt="3"/>
      <dgm:spPr/>
      <dgm:t>
        <a:bodyPr/>
        <a:lstStyle/>
        <a:p>
          <a:endParaRPr lang="en-SG"/>
        </a:p>
      </dgm:t>
    </dgm:pt>
    <dgm:pt modelId="{61780EE5-FF9E-475F-AB0C-9037A246DBE2}" type="pres">
      <dgm:prSet presAssocID="{C878EE91-1AD7-4DCA-8358-43DB823CFD66}" presName="node" presStyleLbl="node1" presStyleIdx="2" presStyleCnt="3">
        <dgm:presLayoutVars>
          <dgm:bulletEnabled val="1"/>
        </dgm:presLayoutVars>
      </dgm:prSet>
      <dgm:spPr/>
      <dgm:t>
        <a:bodyPr/>
        <a:lstStyle/>
        <a:p>
          <a:endParaRPr lang="en-SG"/>
        </a:p>
      </dgm:t>
    </dgm:pt>
    <dgm:pt modelId="{DF941B90-255B-4D6B-AB8B-531087EF4687}" type="pres">
      <dgm:prSet presAssocID="{C878EE91-1AD7-4DCA-8358-43DB823CFD66}" presName="spNode" presStyleCnt="0"/>
      <dgm:spPr/>
    </dgm:pt>
    <dgm:pt modelId="{E53C3E72-65CF-4151-ADB0-ECFF7708F445}" type="pres">
      <dgm:prSet presAssocID="{359C8582-9558-49BF-9A7E-8D755167E5A5}" presName="sibTrans" presStyleLbl="sibTrans1D1" presStyleIdx="2" presStyleCnt="3"/>
      <dgm:spPr/>
      <dgm:t>
        <a:bodyPr/>
        <a:lstStyle/>
        <a:p>
          <a:endParaRPr lang="en-SG"/>
        </a:p>
      </dgm:t>
    </dgm:pt>
  </dgm:ptLst>
  <dgm:cxnLst>
    <dgm:cxn modelId="{9B8D478A-9961-49D6-A790-16E270C3601A}" type="presOf" srcId="{F5A2EE4F-8800-40D0-B174-BED106B6C8FE}" destId="{D5BCC704-FB6F-4347-B755-21A43E999419}" srcOrd="0" destOrd="0" presId="urn:microsoft.com/office/officeart/2005/8/layout/cycle5"/>
    <dgm:cxn modelId="{C5E81536-225D-4179-AA85-15BB8807FD6D}" type="presOf" srcId="{9482BF76-2FBB-45A8-B760-83BB81497598}" destId="{06267153-BEFE-4F9B-8C77-0E580E1EC324}" srcOrd="0" destOrd="0" presId="urn:microsoft.com/office/officeart/2005/8/layout/cycle5"/>
    <dgm:cxn modelId="{93FB341B-FA67-47E8-818C-E072102AAA74}" type="presOf" srcId="{FC3CE0A6-F5A5-4662-975D-78DECC27EC49}" destId="{319E065A-EC88-4433-A824-7DB78225EA2E}" srcOrd="0" destOrd="0" presId="urn:microsoft.com/office/officeart/2005/8/layout/cycle5"/>
    <dgm:cxn modelId="{E4BE07B8-19D3-4852-BA98-0AFBD7ADA579}" type="presOf" srcId="{618EF129-FF2C-4C25-A8FD-FDE7726CF37A}" destId="{A437C7A8-4865-40F9-A080-E9124E9B791F}" srcOrd="0" destOrd="0" presId="urn:microsoft.com/office/officeart/2005/8/layout/cycle5"/>
    <dgm:cxn modelId="{3835396E-B63E-44E1-A0E6-5BAE1B3EF5F8}" type="presOf" srcId="{C878EE91-1AD7-4DCA-8358-43DB823CFD66}" destId="{61780EE5-FF9E-475F-AB0C-9037A246DBE2}" srcOrd="0" destOrd="0" presId="urn:microsoft.com/office/officeart/2005/8/layout/cycle5"/>
    <dgm:cxn modelId="{6C713BD1-6847-407F-9FAA-1BD21C34AB17}" srcId="{618EF129-FF2C-4C25-A8FD-FDE7726CF37A}" destId="{C878EE91-1AD7-4DCA-8358-43DB823CFD66}" srcOrd="2" destOrd="0" parTransId="{DCF0DAD7-A8B0-41C4-A4FB-76906325B3EE}" sibTransId="{359C8582-9558-49BF-9A7E-8D755167E5A5}"/>
    <dgm:cxn modelId="{714739CA-B057-4762-B721-ACC0EA5E3DD2}" srcId="{618EF129-FF2C-4C25-A8FD-FDE7726CF37A}" destId="{9482BF76-2FBB-45A8-B760-83BB81497598}" srcOrd="1" destOrd="0" parTransId="{935D97E1-051D-4FD9-8A3D-2CDC7EA575FF}" sibTransId="{FC3CE0A6-F5A5-4662-975D-78DECC27EC49}"/>
    <dgm:cxn modelId="{88E14B6F-09A3-4B2C-9BEE-21AADFA3E82B}" type="presOf" srcId="{359C8582-9558-49BF-9A7E-8D755167E5A5}" destId="{E53C3E72-65CF-4151-ADB0-ECFF7708F445}" srcOrd="0" destOrd="0" presId="urn:microsoft.com/office/officeart/2005/8/layout/cycle5"/>
    <dgm:cxn modelId="{70D8B428-4BEE-45D4-A22E-C6819CD39265}" srcId="{618EF129-FF2C-4C25-A8FD-FDE7726CF37A}" destId="{F5A2EE4F-8800-40D0-B174-BED106B6C8FE}" srcOrd="0" destOrd="0" parTransId="{794EEC60-FD63-4E1B-8CCD-5495D7E0E9AA}" sibTransId="{0C2CC2E5-9B81-4B71-9178-1D15F691F8D2}"/>
    <dgm:cxn modelId="{10DB77D6-6273-4E3B-9F0B-9C40C2214F8D}" type="presOf" srcId="{0C2CC2E5-9B81-4B71-9178-1D15F691F8D2}" destId="{9C068B56-8E96-4C21-90A8-F0013AC26FC2}" srcOrd="0" destOrd="0" presId="urn:microsoft.com/office/officeart/2005/8/layout/cycle5"/>
    <dgm:cxn modelId="{9E0CD0E3-ABDA-400A-857C-C77C272AF89D}" type="presParOf" srcId="{A437C7A8-4865-40F9-A080-E9124E9B791F}" destId="{D5BCC704-FB6F-4347-B755-21A43E999419}" srcOrd="0" destOrd="0" presId="urn:microsoft.com/office/officeart/2005/8/layout/cycle5"/>
    <dgm:cxn modelId="{76306E2D-062E-41B6-B7AB-2CDC4127174F}" type="presParOf" srcId="{A437C7A8-4865-40F9-A080-E9124E9B791F}" destId="{1688A943-31BB-49A8-B044-007F0EF3963C}" srcOrd="1" destOrd="0" presId="urn:microsoft.com/office/officeart/2005/8/layout/cycle5"/>
    <dgm:cxn modelId="{1AE4FCFB-3EDE-499A-802D-91E7BEE96A4D}" type="presParOf" srcId="{A437C7A8-4865-40F9-A080-E9124E9B791F}" destId="{9C068B56-8E96-4C21-90A8-F0013AC26FC2}" srcOrd="2" destOrd="0" presId="urn:microsoft.com/office/officeart/2005/8/layout/cycle5"/>
    <dgm:cxn modelId="{13213AF0-A21C-48A5-ABEB-6F078148D417}" type="presParOf" srcId="{A437C7A8-4865-40F9-A080-E9124E9B791F}" destId="{06267153-BEFE-4F9B-8C77-0E580E1EC324}" srcOrd="3" destOrd="0" presId="urn:microsoft.com/office/officeart/2005/8/layout/cycle5"/>
    <dgm:cxn modelId="{0BA68233-36F5-4EC4-888B-0412BA7023FE}" type="presParOf" srcId="{A437C7A8-4865-40F9-A080-E9124E9B791F}" destId="{1C5CE5CA-1EEB-4B17-B167-A885E6E7DFE0}" srcOrd="4" destOrd="0" presId="urn:microsoft.com/office/officeart/2005/8/layout/cycle5"/>
    <dgm:cxn modelId="{6FEF1BAC-5F1A-4548-8F07-4ECDDA8438F2}" type="presParOf" srcId="{A437C7A8-4865-40F9-A080-E9124E9B791F}" destId="{319E065A-EC88-4433-A824-7DB78225EA2E}" srcOrd="5" destOrd="0" presId="urn:microsoft.com/office/officeart/2005/8/layout/cycle5"/>
    <dgm:cxn modelId="{5F8895AD-9D48-4776-B845-9DD005BFCCAA}" type="presParOf" srcId="{A437C7A8-4865-40F9-A080-E9124E9B791F}" destId="{61780EE5-FF9E-475F-AB0C-9037A246DBE2}" srcOrd="6" destOrd="0" presId="urn:microsoft.com/office/officeart/2005/8/layout/cycle5"/>
    <dgm:cxn modelId="{C130B981-88C0-4FBC-9AC5-0FA78402BDE3}" type="presParOf" srcId="{A437C7A8-4865-40F9-A080-E9124E9B791F}" destId="{DF941B90-255B-4D6B-AB8B-531087EF4687}" srcOrd="7" destOrd="0" presId="urn:microsoft.com/office/officeart/2005/8/layout/cycle5"/>
    <dgm:cxn modelId="{3D5D7A12-D7B4-493D-B8AB-111AEBAB89AF}" type="presParOf" srcId="{A437C7A8-4865-40F9-A080-E9124E9B791F}" destId="{E53C3E72-65CF-4151-ADB0-ECFF7708F445}"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18EF129-FF2C-4C25-A8FD-FDE7726CF37A}" type="doc">
      <dgm:prSet loTypeId="urn:microsoft.com/office/officeart/2005/8/layout/cycle5" loCatId="cycle" qsTypeId="urn:microsoft.com/office/officeart/2005/8/quickstyle/simple1" qsCatId="simple" csTypeId="urn:microsoft.com/office/officeart/2005/8/colors/colorful3" csCatId="colorful" phldr="1"/>
      <dgm:spPr/>
      <dgm:t>
        <a:bodyPr/>
        <a:lstStyle/>
        <a:p>
          <a:endParaRPr lang="en-SG"/>
        </a:p>
      </dgm:t>
    </dgm:pt>
    <dgm:pt modelId="{F5A2EE4F-8800-40D0-B174-BED106B6C8FE}">
      <dgm:prSet phldrT="[Text]"/>
      <dgm:spPr/>
      <dgm:t>
        <a:bodyPr/>
        <a:lstStyle/>
        <a:p>
          <a:r>
            <a:rPr lang="en-SG" dirty="0" smtClean="0"/>
            <a:t>Change</a:t>
          </a:r>
          <a:endParaRPr lang="en-SG" dirty="0"/>
        </a:p>
      </dgm:t>
    </dgm:pt>
    <dgm:pt modelId="{794EEC60-FD63-4E1B-8CCD-5495D7E0E9AA}" type="parTrans" cxnId="{70D8B428-4BEE-45D4-A22E-C6819CD39265}">
      <dgm:prSet/>
      <dgm:spPr/>
      <dgm:t>
        <a:bodyPr/>
        <a:lstStyle/>
        <a:p>
          <a:endParaRPr lang="en-SG"/>
        </a:p>
      </dgm:t>
    </dgm:pt>
    <dgm:pt modelId="{0C2CC2E5-9B81-4B71-9178-1D15F691F8D2}" type="sibTrans" cxnId="{70D8B428-4BEE-45D4-A22E-C6819CD39265}">
      <dgm:prSet/>
      <dgm:spPr/>
      <dgm:t>
        <a:bodyPr/>
        <a:lstStyle/>
        <a:p>
          <a:endParaRPr lang="en-SG"/>
        </a:p>
      </dgm:t>
    </dgm:pt>
    <dgm:pt modelId="{9482BF76-2FBB-45A8-B760-83BB81497598}">
      <dgm:prSet phldrT="[Text]"/>
      <dgm:spPr/>
      <dgm:t>
        <a:bodyPr/>
        <a:lstStyle/>
        <a:p>
          <a:r>
            <a:rPr lang="en-SG" dirty="0" smtClean="0"/>
            <a:t>Stage</a:t>
          </a:r>
          <a:endParaRPr lang="en-SG" dirty="0"/>
        </a:p>
      </dgm:t>
    </dgm:pt>
    <dgm:pt modelId="{935D97E1-051D-4FD9-8A3D-2CDC7EA575FF}" type="parTrans" cxnId="{714739CA-B057-4762-B721-ACC0EA5E3DD2}">
      <dgm:prSet/>
      <dgm:spPr/>
      <dgm:t>
        <a:bodyPr/>
        <a:lstStyle/>
        <a:p>
          <a:endParaRPr lang="en-SG"/>
        </a:p>
      </dgm:t>
    </dgm:pt>
    <dgm:pt modelId="{FC3CE0A6-F5A5-4662-975D-78DECC27EC49}" type="sibTrans" cxnId="{714739CA-B057-4762-B721-ACC0EA5E3DD2}">
      <dgm:prSet/>
      <dgm:spPr/>
      <dgm:t>
        <a:bodyPr/>
        <a:lstStyle/>
        <a:p>
          <a:endParaRPr lang="en-SG"/>
        </a:p>
      </dgm:t>
    </dgm:pt>
    <dgm:pt modelId="{C878EE91-1AD7-4DCA-8358-43DB823CFD66}">
      <dgm:prSet phldrT="[Text]"/>
      <dgm:spPr/>
      <dgm:t>
        <a:bodyPr/>
        <a:lstStyle/>
        <a:p>
          <a:r>
            <a:rPr lang="en-SG" dirty="0" smtClean="0"/>
            <a:t>Commit</a:t>
          </a:r>
          <a:endParaRPr lang="en-SG" dirty="0"/>
        </a:p>
      </dgm:t>
    </dgm:pt>
    <dgm:pt modelId="{DCF0DAD7-A8B0-41C4-A4FB-76906325B3EE}" type="parTrans" cxnId="{6C713BD1-6847-407F-9FAA-1BD21C34AB17}">
      <dgm:prSet/>
      <dgm:spPr/>
      <dgm:t>
        <a:bodyPr/>
        <a:lstStyle/>
        <a:p>
          <a:endParaRPr lang="en-SG"/>
        </a:p>
      </dgm:t>
    </dgm:pt>
    <dgm:pt modelId="{359C8582-9558-49BF-9A7E-8D755167E5A5}" type="sibTrans" cxnId="{6C713BD1-6847-407F-9FAA-1BD21C34AB17}">
      <dgm:prSet/>
      <dgm:spPr/>
      <dgm:t>
        <a:bodyPr/>
        <a:lstStyle/>
        <a:p>
          <a:endParaRPr lang="en-SG"/>
        </a:p>
      </dgm:t>
    </dgm:pt>
    <dgm:pt modelId="{A437C7A8-4865-40F9-A080-E9124E9B791F}" type="pres">
      <dgm:prSet presAssocID="{618EF129-FF2C-4C25-A8FD-FDE7726CF37A}" presName="cycle" presStyleCnt="0">
        <dgm:presLayoutVars>
          <dgm:dir/>
          <dgm:resizeHandles val="exact"/>
        </dgm:presLayoutVars>
      </dgm:prSet>
      <dgm:spPr/>
      <dgm:t>
        <a:bodyPr/>
        <a:lstStyle/>
        <a:p>
          <a:endParaRPr lang="en-SG"/>
        </a:p>
      </dgm:t>
    </dgm:pt>
    <dgm:pt modelId="{D5BCC704-FB6F-4347-B755-21A43E999419}" type="pres">
      <dgm:prSet presAssocID="{F5A2EE4F-8800-40D0-B174-BED106B6C8FE}" presName="node" presStyleLbl="node1" presStyleIdx="0" presStyleCnt="3">
        <dgm:presLayoutVars>
          <dgm:bulletEnabled val="1"/>
        </dgm:presLayoutVars>
      </dgm:prSet>
      <dgm:spPr/>
      <dgm:t>
        <a:bodyPr/>
        <a:lstStyle/>
        <a:p>
          <a:endParaRPr lang="en-SG"/>
        </a:p>
      </dgm:t>
    </dgm:pt>
    <dgm:pt modelId="{1688A943-31BB-49A8-B044-007F0EF3963C}" type="pres">
      <dgm:prSet presAssocID="{F5A2EE4F-8800-40D0-B174-BED106B6C8FE}" presName="spNode" presStyleCnt="0"/>
      <dgm:spPr/>
    </dgm:pt>
    <dgm:pt modelId="{9C068B56-8E96-4C21-90A8-F0013AC26FC2}" type="pres">
      <dgm:prSet presAssocID="{0C2CC2E5-9B81-4B71-9178-1D15F691F8D2}" presName="sibTrans" presStyleLbl="sibTrans1D1" presStyleIdx="0" presStyleCnt="3"/>
      <dgm:spPr/>
      <dgm:t>
        <a:bodyPr/>
        <a:lstStyle/>
        <a:p>
          <a:endParaRPr lang="en-SG"/>
        </a:p>
      </dgm:t>
    </dgm:pt>
    <dgm:pt modelId="{06267153-BEFE-4F9B-8C77-0E580E1EC324}" type="pres">
      <dgm:prSet presAssocID="{9482BF76-2FBB-45A8-B760-83BB81497598}" presName="node" presStyleLbl="node1" presStyleIdx="1" presStyleCnt="3">
        <dgm:presLayoutVars>
          <dgm:bulletEnabled val="1"/>
        </dgm:presLayoutVars>
      </dgm:prSet>
      <dgm:spPr/>
      <dgm:t>
        <a:bodyPr/>
        <a:lstStyle/>
        <a:p>
          <a:endParaRPr lang="en-SG"/>
        </a:p>
      </dgm:t>
    </dgm:pt>
    <dgm:pt modelId="{1C5CE5CA-1EEB-4B17-B167-A885E6E7DFE0}" type="pres">
      <dgm:prSet presAssocID="{9482BF76-2FBB-45A8-B760-83BB81497598}" presName="spNode" presStyleCnt="0"/>
      <dgm:spPr/>
    </dgm:pt>
    <dgm:pt modelId="{319E065A-EC88-4433-A824-7DB78225EA2E}" type="pres">
      <dgm:prSet presAssocID="{FC3CE0A6-F5A5-4662-975D-78DECC27EC49}" presName="sibTrans" presStyleLbl="sibTrans1D1" presStyleIdx="1" presStyleCnt="3"/>
      <dgm:spPr/>
      <dgm:t>
        <a:bodyPr/>
        <a:lstStyle/>
        <a:p>
          <a:endParaRPr lang="en-SG"/>
        </a:p>
      </dgm:t>
    </dgm:pt>
    <dgm:pt modelId="{61780EE5-FF9E-475F-AB0C-9037A246DBE2}" type="pres">
      <dgm:prSet presAssocID="{C878EE91-1AD7-4DCA-8358-43DB823CFD66}" presName="node" presStyleLbl="node1" presStyleIdx="2" presStyleCnt="3">
        <dgm:presLayoutVars>
          <dgm:bulletEnabled val="1"/>
        </dgm:presLayoutVars>
      </dgm:prSet>
      <dgm:spPr/>
      <dgm:t>
        <a:bodyPr/>
        <a:lstStyle/>
        <a:p>
          <a:endParaRPr lang="en-SG"/>
        </a:p>
      </dgm:t>
    </dgm:pt>
    <dgm:pt modelId="{DF941B90-255B-4D6B-AB8B-531087EF4687}" type="pres">
      <dgm:prSet presAssocID="{C878EE91-1AD7-4DCA-8358-43DB823CFD66}" presName="spNode" presStyleCnt="0"/>
      <dgm:spPr/>
    </dgm:pt>
    <dgm:pt modelId="{E53C3E72-65CF-4151-ADB0-ECFF7708F445}" type="pres">
      <dgm:prSet presAssocID="{359C8582-9558-49BF-9A7E-8D755167E5A5}" presName="sibTrans" presStyleLbl="sibTrans1D1" presStyleIdx="2" presStyleCnt="3"/>
      <dgm:spPr/>
      <dgm:t>
        <a:bodyPr/>
        <a:lstStyle/>
        <a:p>
          <a:endParaRPr lang="en-SG"/>
        </a:p>
      </dgm:t>
    </dgm:pt>
  </dgm:ptLst>
  <dgm:cxnLst>
    <dgm:cxn modelId="{2D24B771-E14A-4496-A989-8CEA7CAFA0A5}" type="presOf" srcId="{F5A2EE4F-8800-40D0-B174-BED106B6C8FE}" destId="{D5BCC704-FB6F-4347-B755-21A43E999419}" srcOrd="0" destOrd="0" presId="urn:microsoft.com/office/officeart/2005/8/layout/cycle5"/>
    <dgm:cxn modelId="{01C5AFB5-3AB4-4719-B9EB-9899D90D44BB}" type="presOf" srcId="{C878EE91-1AD7-4DCA-8358-43DB823CFD66}" destId="{61780EE5-FF9E-475F-AB0C-9037A246DBE2}" srcOrd="0" destOrd="0" presId="urn:microsoft.com/office/officeart/2005/8/layout/cycle5"/>
    <dgm:cxn modelId="{3EAB353B-C145-4F5B-A965-D487CFC30950}" type="presOf" srcId="{618EF129-FF2C-4C25-A8FD-FDE7726CF37A}" destId="{A437C7A8-4865-40F9-A080-E9124E9B791F}" srcOrd="0" destOrd="0" presId="urn:microsoft.com/office/officeart/2005/8/layout/cycle5"/>
    <dgm:cxn modelId="{6C713BD1-6847-407F-9FAA-1BD21C34AB17}" srcId="{618EF129-FF2C-4C25-A8FD-FDE7726CF37A}" destId="{C878EE91-1AD7-4DCA-8358-43DB823CFD66}" srcOrd="2" destOrd="0" parTransId="{DCF0DAD7-A8B0-41C4-A4FB-76906325B3EE}" sibTransId="{359C8582-9558-49BF-9A7E-8D755167E5A5}"/>
    <dgm:cxn modelId="{40366939-5858-47D4-BA04-4F2FCEC061F1}" type="presOf" srcId="{9482BF76-2FBB-45A8-B760-83BB81497598}" destId="{06267153-BEFE-4F9B-8C77-0E580E1EC324}" srcOrd="0" destOrd="0" presId="urn:microsoft.com/office/officeart/2005/8/layout/cycle5"/>
    <dgm:cxn modelId="{714739CA-B057-4762-B721-ACC0EA5E3DD2}" srcId="{618EF129-FF2C-4C25-A8FD-FDE7726CF37A}" destId="{9482BF76-2FBB-45A8-B760-83BB81497598}" srcOrd="1" destOrd="0" parTransId="{935D97E1-051D-4FD9-8A3D-2CDC7EA575FF}" sibTransId="{FC3CE0A6-F5A5-4662-975D-78DECC27EC49}"/>
    <dgm:cxn modelId="{41A94F4D-F247-4479-BAFB-9420F000CED3}" type="presOf" srcId="{FC3CE0A6-F5A5-4662-975D-78DECC27EC49}" destId="{319E065A-EC88-4433-A824-7DB78225EA2E}" srcOrd="0" destOrd="0" presId="urn:microsoft.com/office/officeart/2005/8/layout/cycle5"/>
    <dgm:cxn modelId="{ED447885-5BDA-4537-BE63-0C83D8491067}" type="presOf" srcId="{359C8582-9558-49BF-9A7E-8D755167E5A5}" destId="{E53C3E72-65CF-4151-ADB0-ECFF7708F445}" srcOrd="0" destOrd="0" presId="urn:microsoft.com/office/officeart/2005/8/layout/cycle5"/>
    <dgm:cxn modelId="{4FA5F139-7B8A-498A-BEC3-6ACCE9B1E5A3}" type="presOf" srcId="{0C2CC2E5-9B81-4B71-9178-1D15F691F8D2}" destId="{9C068B56-8E96-4C21-90A8-F0013AC26FC2}" srcOrd="0" destOrd="0" presId="urn:microsoft.com/office/officeart/2005/8/layout/cycle5"/>
    <dgm:cxn modelId="{70D8B428-4BEE-45D4-A22E-C6819CD39265}" srcId="{618EF129-FF2C-4C25-A8FD-FDE7726CF37A}" destId="{F5A2EE4F-8800-40D0-B174-BED106B6C8FE}" srcOrd="0" destOrd="0" parTransId="{794EEC60-FD63-4E1B-8CCD-5495D7E0E9AA}" sibTransId="{0C2CC2E5-9B81-4B71-9178-1D15F691F8D2}"/>
    <dgm:cxn modelId="{35FBCDCB-0952-4B52-AE4F-3F4C5996E32E}" type="presParOf" srcId="{A437C7A8-4865-40F9-A080-E9124E9B791F}" destId="{D5BCC704-FB6F-4347-B755-21A43E999419}" srcOrd="0" destOrd="0" presId="urn:microsoft.com/office/officeart/2005/8/layout/cycle5"/>
    <dgm:cxn modelId="{B7EC575D-B691-445D-BD29-0776EE07824A}" type="presParOf" srcId="{A437C7A8-4865-40F9-A080-E9124E9B791F}" destId="{1688A943-31BB-49A8-B044-007F0EF3963C}" srcOrd="1" destOrd="0" presId="urn:microsoft.com/office/officeart/2005/8/layout/cycle5"/>
    <dgm:cxn modelId="{FC90206A-90BC-4827-88A9-53F79083AA52}" type="presParOf" srcId="{A437C7A8-4865-40F9-A080-E9124E9B791F}" destId="{9C068B56-8E96-4C21-90A8-F0013AC26FC2}" srcOrd="2" destOrd="0" presId="urn:microsoft.com/office/officeart/2005/8/layout/cycle5"/>
    <dgm:cxn modelId="{A26A2BE7-C8DF-4BD3-830D-7B9662C09999}" type="presParOf" srcId="{A437C7A8-4865-40F9-A080-E9124E9B791F}" destId="{06267153-BEFE-4F9B-8C77-0E580E1EC324}" srcOrd="3" destOrd="0" presId="urn:microsoft.com/office/officeart/2005/8/layout/cycle5"/>
    <dgm:cxn modelId="{E8B8F61D-AB48-4C4F-AD13-62FB01ECE4B6}" type="presParOf" srcId="{A437C7A8-4865-40F9-A080-E9124E9B791F}" destId="{1C5CE5CA-1EEB-4B17-B167-A885E6E7DFE0}" srcOrd="4" destOrd="0" presId="urn:microsoft.com/office/officeart/2005/8/layout/cycle5"/>
    <dgm:cxn modelId="{43650601-B602-462A-A4BE-A94F74984C03}" type="presParOf" srcId="{A437C7A8-4865-40F9-A080-E9124E9B791F}" destId="{319E065A-EC88-4433-A824-7DB78225EA2E}" srcOrd="5" destOrd="0" presId="urn:microsoft.com/office/officeart/2005/8/layout/cycle5"/>
    <dgm:cxn modelId="{17B95341-C226-4C99-956A-BBD58190EA84}" type="presParOf" srcId="{A437C7A8-4865-40F9-A080-E9124E9B791F}" destId="{61780EE5-FF9E-475F-AB0C-9037A246DBE2}" srcOrd="6" destOrd="0" presId="urn:microsoft.com/office/officeart/2005/8/layout/cycle5"/>
    <dgm:cxn modelId="{F39CB9E2-7A01-43F5-B31F-F6584BD11375}" type="presParOf" srcId="{A437C7A8-4865-40F9-A080-E9124E9B791F}" destId="{DF941B90-255B-4D6B-AB8B-531087EF4687}" srcOrd="7" destOrd="0" presId="urn:microsoft.com/office/officeart/2005/8/layout/cycle5"/>
    <dgm:cxn modelId="{0D07892E-D3B7-43D1-AE33-5DA6B72EE4A6}" type="presParOf" srcId="{A437C7A8-4865-40F9-A080-E9124E9B791F}" destId="{E53C3E72-65CF-4151-ADB0-ECFF7708F445}"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18EF129-FF2C-4C25-A8FD-FDE7726CF37A}" type="doc">
      <dgm:prSet loTypeId="urn:microsoft.com/office/officeart/2005/8/layout/cycle5" loCatId="cycle" qsTypeId="urn:microsoft.com/office/officeart/2005/8/quickstyle/simple1" qsCatId="simple" csTypeId="urn:microsoft.com/office/officeart/2005/8/colors/colorful3" csCatId="colorful" phldr="1"/>
      <dgm:spPr/>
      <dgm:t>
        <a:bodyPr/>
        <a:lstStyle/>
        <a:p>
          <a:endParaRPr lang="en-SG"/>
        </a:p>
      </dgm:t>
    </dgm:pt>
    <dgm:pt modelId="{F5A2EE4F-8800-40D0-B174-BED106B6C8FE}">
      <dgm:prSet phldrT="[Text]"/>
      <dgm:spPr/>
      <dgm:t>
        <a:bodyPr/>
        <a:lstStyle/>
        <a:p>
          <a:r>
            <a:rPr lang="en-SG" dirty="0" smtClean="0"/>
            <a:t>Change</a:t>
          </a:r>
          <a:endParaRPr lang="en-SG" dirty="0"/>
        </a:p>
      </dgm:t>
    </dgm:pt>
    <dgm:pt modelId="{794EEC60-FD63-4E1B-8CCD-5495D7E0E9AA}" type="parTrans" cxnId="{70D8B428-4BEE-45D4-A22E-C6819CD39265}">
      <dgm:prSet/>
      <dgm:spPr/>
      <dgm:t>
        <a:bodyPr/>
        <a:lstStyle/>
        <a:p>
          <a:endParaRPr lang="en-SG"/>
        </a:p>
      </dgm:t>
    </dgm:pt>
    <dgm:pt modelId="{0C2CC2E5-9B81-4B71-9178-1D15F691F8D2}" type="sibTrans" cxnId="{70D8B428-4BEE-45D4-A22E-C6819CD39265}">
      <dgm:prSet/>
      <dgm:spPr/>
      <dgm:t>
        <a:bodyPr/>
        <a:lstStyle/>
        <a:p>
          <a:endParaRPr lang="en-SG"/>
        </a:p>
      </dgm:t>
    </dgm:pt>
    <dgm:pt modelId="{9482BF76-2FBB-45A8-B760-83BB81497598}">
      <dgm:prSet phldrT="[Text]"/>
      <dgm:spPr/>
      <dgm:t>
        <a:bodyPr/>
        <a:lstStyle/>
        <a:p>
          <a:r>
            <a:rPr lang="en-SG" dirty="0" smtClean="0"/>
            <a:t>Stage</a:t>
          </a:r>
          <a:endParaRPr lang="en-SG" dirty="0"/>
        </a:p>
      </dgm:t>
    </dgm:pt>
    <dgm:pt modelId="{935D97E1-051D-4FD9-8A3D-2CDC7EA575FF}" type="parTrans" cxnId="{714739CA-B057-4762-B721-ACC0EA5E3DD2}">
      <dgm:prSet/>
      <dgm:spPr/>
      <dgm:t>
        <a:bodyPr/>
        <a:lstStyle/>
        <a:p>
          <a:endParaRPr lang="en-SG"/>
        </a:p>
      </dgm:t>
    </dgm:pt>
    <dgm:pt modelId="{FC3CE0A6-F5A5-4662-975D-78DECC27EC49}" type="sibTrans" cxnId="{714739CA-B057-4762-B721-ACC0EA5E3DD2}">
      <dgm:prSet/>
      <dgm:spPr/>
      <dgm:t>
        <a:bodyPr/>
        <a:lstStyle/>
        <a:p>
          <a:endParaRPr lang="en-SG"/>
        </a:p>
      </dgm:t>
    </dgm:pt>
    <dgm:pt modelId="{C878EE91-1AD7-4DCA-8358-43DB823CFD66}">
      <dgm:prSet phldrT="[Text]"/>
      <dgm:spPr/>
      <dgm:t>
        <a:bodyPr/>
        <a:lstStyle/>
        <a:p>
          <a:r>
            <a:rPr lang="en-SG" dirty="0" smtClean="0"/>
            <a:t>Commit</a:t>
          </a:r>
          <a:endParaRPr lang="en-SG" dirty="0"/>
        </a:p>
      </dgm:t>
    </dgm:pt>
    <dgm:pt modelId="{DCF0DAD7-A8B0-41C4-A4FB-76906325B3EE}" type="parTrans" cxnId="{6C713BD1-6847-407F-9FAA-1BD21C34AB17}">
      <dgm:prSet/>
      <dgm:spPr/>
      <dgm:t>
        <a:bodyPr/>
        <a:lstStyle/>
        <a:p>
          <a:endParaRPr lang="en-SG"/>
        </a:p>
      </dgm:t>
    </dgm:pt>
    <dgm:pt modelId="{359C8582-9558-49BF-9A7E-8D755167E5A5}" type="sibTrans" cxnId="{6C713BD1-6847-407F-9FAA-1BD21C34AB17}">
      <dgm:prSet/>
      <dgm:spPr/>
      <dgm:t>
        <a:bodyPr/>
        <a:lstStyle/>
        <a:p>
          <a:endParaRPr lang="en-SG"/>
        </a:p>
      </dgm:t>
    </dgm:pt>
    <dgm:pt modelId="{A437C7A8-4865-40F9-A080-E9124E9B791F}" type="pres">
      <dgm:prSet presAssocID="{618EF129-FF2C-4C25-A8FD-FDE7726CF37A}" presName="cycle" presStyleCnt="0">
        <dgm:presLayoutVars>
          <dgm:dir/>
          <dgm:resizeHandles val="exact"/>
        </dgm:presLayoutVars>
      </dgm:prSet>
      <dgm:spPr/>
      <dgm:t>
        <a:bodyPr/>
        <a:lstStyle/>
        <a:p>
          <a:endParaRPr lang="en-SG"/>
        </a:p>
      </dgm:t>
    </dgm:pt>
    <dgm:pt modelId="{D5BCC704-FB6F-4347-B755-21A43E999419}" type="pres">
      <dgm:prSet presAssocID="{F5A2EE4F-8800-40D0-B174-BED106B6C8FE}" presName="node" presStyleLbl="node1" presStyleIdx="0" presStyleCnt="3">
        <dgm:presLayoutVars>
          <dgm:bulletEnabled val="1"/>
        </dgm:presLayoutVars>
      </dgm:prSet>
      <dgm:spPr/>
      <dgm:t>
        <a:bodyPr/>
        <a:lstStyle/>
        <a:p>
          <a:endParaRPr lang="en-SG"/>
        </a:p>
      </dgm:t>
    </dgm:pt>
    <dgm:pt modelId="{1688A943-31BB-49A8-B044-007F0EF3963C}" type="pres">
      <dgm:prSet presAssocID="{F5A2EE4F-8800-40D0-B174-BED106B6C8FE}" presName="spNode" presStyleCnt="0"/>
      <dgm:spPr/>
    </dgm:pt>
    <dgm:pt modelId="{9C068B56-8E96-4C21-90A8-F0013AC26FC2}" type="pres">
      <dgm:prSet presAssocID="{0C2CC2E5-9B81-4B71-9178-1D15F691F8D2}" presName="sibTrans" presStyleLbl="sibTrans1D1" presStyleIdx="0" presStyleCnt="3"/>
      <dgm:spPr/>
      <dgm:t>
        <a:bodyPr/>
        <a:lstStyle/>
        <a:p>
          <a:endParaRPr lang="en-SG"/>
        </a:p>
      </dgm:t>
    </dgm:pt>
    <dgm:pt modelId="{06267153-BEFE-4F9B-8C77-0E580E1EC324}" type="pres">
      <dgm:prSet presAssocID="{9482BF76-2FBB-45A8-B760-83BB81497598}" presName="node" presStyleLbl="node1" presStyleIdx="1" presStyleCnt="3">
        <dgm:presLayoutVars>
          <dgm:bulletEnabled val="1"/>
        </dgm:presLayoutVars>
      </dgm:prSet>
      <dgm:spPr/>
      <dgm:t>
        <a:bodyPr/>
        <a:lstStyle/>
        <a:p>
          <a:endParaRPr lang="en-SG"/>
        </a:p>
      </dgm:t>
    </dgm:pt>
    <dgm:pt modelId="{1C5CE5CA-1EEB-4B17-B167-A885E6E7DFE0}" type="pres">
      <dgm:prSet presAssocID="{9482BF76-2FBB-45A8-B760-83BB81497598}" presName="spNode" presStyleCnt="0"/>
      <dgm:spPr/>
    </dgm:pt>
    <dgm:pt modelId="{319E065A-EC88-4433-A824-7DB78225EA2E}" type="pres">
      <dgm:prSet presAssocID="{FC3CE0A6-F5A5-4662-975D-78DECC27EC49}" presName="sibTrans" presStyleLbl="sibTrans1D1" presStyleIdx="1" presStyleCnt="3"/>
      <dgm:spPr/>
      <dgm:t>
        <a:bodyPr/>
        <a:lstStyle/>
        <a:p>
          <a:endParaRPr lang="en-SG"/>
        </a:p>
      </dgm:t>
    </dgm:pt>
    <dgm:pt modelId="{61780EE5-FF9E-475F-AB0C-9037A246DBE2}" type="pres">
      <dgm:prSet presAssocID="{C878EE91-1AD7-4DCA-8358-43DB823CFD66}" presName="node" presStyleLbl="node1" presStyleIdx="2" presStyleCnt="3">
        <dgm:presLayoutVars>
          <dgm:bulletEnabled val="1"/>
        </dgm:presLayoutVars>
      </dgm:prSet>
      <dgm:spPr/>
      <dgm:t>
        <a:bodyPr/>
        <a:lstStyle/>
        <a:p>
          <a:endParaRPr lang="en-SG"/>
        </a:p>
      </dgm:t>
    </dgm:pt>
    <dgm:pt modelId="{DF941B90-255B-4D6B-AB8B-531087EF4687}" type="pres">
      <dgm:prSet presAssocID="{C878EE91-1AD7-4DCA-8358-43DB823CFD66}" presName="spNode" presStyleCnt="0"/>
      <dgm:spPr/>
    </dgm:pt>
    <dgm:pt modelId="{E53C3E72-65CF-4151-ADB0-ECFF7708F445}" type="pres">
      <dgm:prSet presAssocID="{359C8582-9558-49BF-9A7E-8D755167E5A5}" presName="sibTrans" presStyleLbl="sibTrans1D1" presStyleIdx="2" presStyleCnt="3"/>
      <dgm:spPr/>
      <dgm:t>
        <a:bodyPr/>
        <a:lstStyle/>
        <a:p>
          <a:endParaRPr lang="en-SG"/>
        </a:p>
      </dgm:t>
    </dgm:pt>
  </dgm:ptLst>
  <dgm:cxnLst>
    <dgm:cxn modelId="{D7B6E448-6788-4D49-9E16-89B9BED2B20E}" type="presOf" srcId="{F5A2EE4F-8800-40D0-B174-BED106B6C8FE}" destId="{D5BCC704-FB6F-4347-B755-21A43E999419}" srcOrd="0" destOrd="0" presId="urn:microsoft.com/office/officeart/2005/8/layout/cycle5"/>
    <dgm:cxn modelId="{D9E9FABB-F2C0-48BC-A574-9EC8BA7DBA9C}" type="presOf" srcId="{FC3CE0A6-F5A5-4662-975D-78DECC27EC49}" destId="{319E065A-EC88-4433-A824-7DB78225EA2E}" srcOrd="0" destOrd="0" presId="urn:microsoft.com/office/officeart/2005/8/layout/cycle5"/>
    <dgm:cxn modelId="{A31CCB68-4309-4A01-BC9D-1E735F6950F6}" type="presOf" srcId="{618EF129-FF2C-4C25-A8FD-FDE7726CF37A}" destId="{A437C7A8-4865-40F9-A080-E9124E9B791F}" srcOrd="0" destOrd="0" presId="urn:microsoft.com/office/officeart/2005/8/layout/cycle5"/>
    <dgm:cxn modelId="{6C713BD1-6847-407F-9FAA-1BD21C34AB17}" srcId="{618EF129-FF2C-4C25-A8FD-FDE7726CF37A}" destId="{C878EE91-1AD7-4DCA-8358-43DB823CFD66}" srcOrd="2" destOrd="0" parTransId="{DCF0DAD7-A8B0-41C4-A4FB-76906325B3EE}" sibTransId="{359C8582-9558-49BF-9A7E-8D755167E5A5}"/>
    <dgm:cxn modelId="{714739CA-B057-4762-B721-ACC0EA5E3DD2}" srcId="{618EF129-FF2C-4C25-A8FD-FDE7726CF37A}" destId="{9482BF76-2FBB-45A8-B760-83BB81497598}" srcOrd="1" destOrd="0" parTransId="{935D97E1-051D-4FD9-8A3D-2CDC7EA575FF}" sibTransId="{FC3CE0A6-F5A5-4662-975D-78DECC27EC49}"/>
    <dgm:cxn modelId="{74BCE89E-CD83-413D-A4DC-E528EFC254FB}" type="presOf" srcId="{C878EE91-1AD7-4DCA-8358-43DB823CFD66}" destId="{61780EE5-FF9E-475F-AB0C-9037A246DBE2}" srcOrd="0" destOrd="0" presId="urn:microsoft.com/office/officeart/2005/8/layout/cycle5"/>
    <dgm:cxn modelId="{70D8B428-4BEE-45D4-A22E-C6819CD39265}" srcId="{618EF129-FF2C-4C25-A8FD-FDE7726CF37A}" destId="{F5A2EE4F-8800-40D0-B174-BED106B6C8FE}" srcOrd="0" destOrd="0" parTransId="{794EEC60-FD63-4E1B-8CCD-5495D7E0E9AA}" sibTransId="{0C2CC2E5-9B81-4B71-9178-1D15F691F8D2}"/>
    <dgm:cxn modelId="{C7AE0C0A-339E-4ECE-8449-FDC6CE748445}" type="presOf" srcId="{9482BF76-2FBB-45A8-B760-83BB81497598}" destId="{06267153-BEFE-4F9B-8C77-0E580E1EC324}" srcOrd="0" destOrd="0" presId="urn:microsoft.com/office/officeart/2005/8/layout/cycle5"/>
    <dgm:cxn modelId="{1485155E-477C-4610-A330-9454D533593D}" type="presOf" srcId="{0C2CC2E5-9B81-4B71-9178-1D15F691F8D2}" destId="{9C068B56-8E96-4C21-90A8-F0013AC26FC2}" srcOrd="0" destOrd="0" presId="urn:microsoft.com/office/officeart/2005/8/layout/cycle5"/>
    <dgm:cxn modelId="{3D940521-00CA-4336-8184-A19D380D0F7F}" type="presOf" srcId="{359C8582-9558-49BF-9A7E-8D755167E5A5}" destId="{E53C3E72-65CF-4151-ADB0-ECFF7708F445}" srcOrd="0" destOrd="0" presId="urn:microsoft.com/office/officeart/2005/8/layout/cycle5"/>
    <dgm:cxn modelId="{2CF183BA-FAFA-45A2-AC1B-763DC021430B}" type="presParOf" srcId="{A437C7A8-4865-40F9-A080-E9124E9B791F}" destId="{D5BCC704-FB6F-4347-B755-21A43E999419}" srcOrd="0" destOrd="0" presId="urn:microsoft.com/office/officeart/2005/8/layout/cycle5"/>
    <dgm:cxn modelId="{88BC6AAF-71CE-47A4-8142-A97C175FAF4F}" type="presParOf" srcId="{A437C7A8-4865-40F9-A080-E9124E9B791F}" destId="{1688A943-31BB-49A8-B044-007F0EF3963C}" srcOrd="1" destOrd="0" presId="urn:microsoft.com/office/officeart/2005/8/layout/cycle5"/>
    <dgm:cxn modelId="{16FBED37-FD5A-416C-8541-82388A96452B}" type="presParOf" srcId="{A437C7A8-4865-40F9-A080-E9124E9B791F}" destId="{9C068B56-8E96-4C21-90A8-F0013AC26FC2}" srcOrd="2" destOrd="0" presId="urn:microsoft.com/office/officeart/2005/8/layout/cycle5"/>
    <dgm:cxn modelId="{901553F3-6951-4384-98AE-542EB356513C}" type="presParOf" srcId="{A437C7A8-4865-40F9-A080-E9124E9B791F}" destId="{06267153-BEFE-4F9B-8C77-0E580E1EC324}" srcOrd="3" destOrd="0" presId="urn:microsoft.com/office/officeart/2005/8/layout/cycle5"/>
    <dgm:cxn modelId="{4E90FA2B-45F1-49A1-AC5B-2EDBBA958298}" type="presParOf" srcId="{A437C7A8-4865-40F9-A080-E9124E9B791F}" destId="{1C5CE5CA-1EEB-4B17-B167-A885E6E7DFE0}" srcOrd="4" destOrd="0" presId="urn:microsoft.com/office/officeart/2005/8/layout/cycle5"/>
    <dgm:cxn modelId="{5157430B-C250-4526-BC9A-EF093159B823}" type="presParOf" srcId="{A437C7A8-4865-40F9-A080-E9124E9B791F}" destId="{319E065A-EC88-4433-A824-7DB78225EA2E}" srcOrd="5" destOrd="0" presId="urn:microsoft.com/office/officeart/2005/8/layout/cycle5"/>
    <dgm:cxn modelId="{6E882FA6-BBFA-4AC5-AF82-7B7B0A6766A2}" type="presParOf" srcId="{A437C7A8-4865-40F9-A080-E9124E9B791F}" destId="{61780EE5-FF9E-475F-AB0C-9037A246DBE2}" srcOrd="6" destOrd="0" presId="urn:microsoft.com/office/officeart/2005/8/layout/cycle5"/>
    <dgm:cxn modelId="{CEA42E3C-34EC-462A-8955-D1EF5244A2CF}" type="presParOf" srcId="{A437C7A8-4865-40F9-A080-E9124E9B791F}" destId="{DF941B90-255B-4D6B-AB8B-531087EF4687}" srcOrd="7" destOrd="0" presId="urn:microsoft.com/office/officeart/2005/8/layout/cycle5"/>
    <dgm:cxn modelId="{1A348B92-CD27-47A8-AA3A-251C0AD57BDC}" type="presParOf" srcId="{A437C7A8-4865-40F9-A080-E9124E9B791F}" destId="{E53C3E72-65CF-4151-ADB0-ECFF7708F445}" srcOrd="8" destOrd="0" presId="urn:microsoft.com/office/officeart/2005/8/layout/cycle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76ED2CB-7422-4A51-A7AD-2D5BA8F8664D}" type="doc">
      <dgm:prSet loTypeId="urn:microsoft.com/office/officeart/2009/3/layout/PieProcess" loCatId="list" qsTypeId="urn:microsoft.com/office/officeart/2005/8/quickstyle/simple4" qsCatId="simple" csTypeId="urn:microsoft.com/office/officeart/2005/8/colors/colorful5" csCatId="colorful" phldr="1"/>
      <dgm:spPr/>
      <dgm:t>
        <a:bodyPr/>
        <a:lstStyle/>
        <a:p>
          <a:endParaRPr lang="en-SG"/>
        </a:p>
      </dgm:t>
    </dgm:pt>
    <dgm:pt modelId="{05A90B3F-ADF6-4A84-9209-9E859649C82C}">
      <dgm:prSet phldrT="[Text]"/>
      <dgm:spPr/>
      <dgm:t>
        <a:bodyPr/>
        <a:lstStyle/>
        <a:p>
          <a:r>
            <a:rPr lang="en-SG" dirty="0" smtClean="0"/>
            <a:t>Backups</a:t>
          </a:r>
          <a:endParaRPr lang="en-SG" dirty="0"/>
        </a:p>
      </dgm:t>
    </dgm:pt>
    <dgm:pt modelId="{D34CAAE1-CC6F-4DFB-9348-250A7036ADED}" type="parTrans" cxnId="{7A133082-D85B-4ACF-B602-723BC49CA15C}">
      <dgm:prSet/>
      <dgm:spPr/>
      <dgm:t>
        <a:bodyPr/>
        <a:lstStyle/>
        <a:p>
          <a:endParaRPr lang="en-SG"/>
        </a:p>
      </dgm:t>
    </dgm:pt>
    <dgm:pt modelId="{A548395B-FDB4-4652-ACE9-1A2CC4435C58}" type="sibTrans" cxnId="{7A133082-D85B-4ACF-B602-723BC49CA15C}">
      <dgm:prSet/>
      <dgm:spPr/>
      <dgm:t>
        <a:bodyPr/>
        <a:lstStyle/>
        <a:p>
          <a:endParaRPr lang="en-SG"/>
        </a:p>
      </dgm:t>
    </dgm:pt>
    <dgm:pt modelId="{E3B178F7-5673-411A-A8EE-1E182103DAC1}">
      <dgm:prSet phldrT="[Text]"/>
      <dgm:spPr/>
      <dgm:t>
        <a:bodyPr/>
        <a:lstStyle/>
        <a:p>
          <a:r>
            <a:rPr lang="en-SG" dirty="0" smtClean="0">
              <a:latin typeface="+mn-lt"/>
            </a:rPr>
            <a:t>Create repositories</a:t>
          </a:r>
          <a:endParaRPr lang="en-SG" dirty="0">
            <a:latin typeface="+mn-lt"/>
          </a:endParaRPr>
        </a:p>
      </dgm:t>
    </dgm:pt>
    <dgm:pt modelId="{C566DF4E-2F02-4312-9E92-42B9C8C93154}" type="parTrans" cxnId="{17AE60F7-EBEE-4F89-99A2-DDFC0ABA0CED}">
      <dgm:prSet/>
      <dgm:spPr/>
      <dgm:t>
        <a:bodyPr/>
        <a:lstStyle/>
        <a:p>
          <a:endParaRPr lang="en-SG"/>
        </a:p>
      </dgm:t>
    </dgm:pt>
    <dgm:pt modelId="{53A30A93-C51B-41AF-A0AD-98311EE8CE10}" type="sibTrans" cxnId="{17AE60F7-EBEE-4F89-99A2-DDFC0ABA0CED}">
      <dgm:prSet/>
      <dgm:spPr/>
      <dgm:t>
        <a:bodyPr/>
        <a:lstStyle/>
        <a:p>
          <a:endParaRPr lang="en-SG"/>
        </a:p>
      </dgm:t>
    </dgm:pt>
    <dgm:pt modelId="{D316B5DA-225F-46A4-9CA2-2899D186151C}">
      <dgm:prSet phldrT="[Text]"/>
      <dgm:spPr/>
      <dgm:t>
        <a:bodyPr/>
        <a:lstStyle/>
        <a:p>
          <a:r>
            <a:rPr lang="en-SG" dirty="0" smtClean="0"/>
            <a:t>Multiverse</a:t>
          </a:r>
          <a:endParaRPr lang="en-SG" dirty="0"/>
        </a:p>
      </dgm:t>
    </dgm:pt>
    <dgm:pt modelId="{64F4A10F-2CE7-4623-92C3-9B1B6CCE1B47}" type="parTrans" cxnId="{C4D2DC7E-38D1-4F6A-B08B-6FA8F09EDD95}">
      <dgm:prSet/>
      <dgm:spPr/>
      <dgm:t>
        <a:bodyPr/>
        <a:lstStyle/>
        <a:p>
          <a:endParaRPr lang="en-SG"/>
        </a:p>
      </dgm:t>
    </dgm:pt>
    <dgm:pt modelId="{429B762C-585E-4788-804B-11258C86EAF5}" type="sibTrans" cxnId="{C4D2DC7E-38D1-4F6A-B08B-6FA8F09EDD95}">
      <dgm:prSet/>
      <dgm:spPr/>
      <dgm:t>
        <a:bodyPr/>
        <a:lstStyle/>
        <a:p>
          <a:endParaRPr lang="en-SG"/>
        </a:p>
      </dgm:t>
    </dgm:pt>
    <dgm:pt modelId="{AD4ACB73-7DAE-4EEC-BEAA-6F3662FD86B2}">
      <dgm:prSet phldrT="[Text]"/>
      <dgm:spPr/>
      <dgm:t>
        <a:bodyPr/>
        <a:lstStyle/>
        <a:p>
          <a:r>
            <a:rPr lang="en-SG" smtClean="0">
              <a:latin typeface="+mn-lt"/>
            </a:rPr>
            <a:t>Patch Mode</a:t>
          </a:r>
          <a:endParaRPr lang="en-SG" dirty="0">
            <a:latin typeface="+mn-lt"/>
          </a:endParaRPr>
        </a:p>
      </dgm:t>
    </dgm:pt>
    <dgm:pt modelId="{233B59F1-9892-4383-B6B4-5BB6F5CC2E18}" type="parTrans" cxnId="{725234BD-B7F4-42A4-827F-7BBF31CFF824}">
      <dgm:prSet/>
      <dgm:spPr/>
      <dgm:t>
        <a:bodyPr/>
        <a:lstStyle/>
        <a:p>
          <a:endParaRPr lang="en-SG"/>
        </a:p>
      </dgm:t>
    </dgm:pt>
    <dgm:pt modelId="{E0149931-0268-47C8-BAF6-7B408E2A0AFB}" type="sibTrans" cxnId="{725234BD-B7F4-42A4-827F-7BBF31CFF824}">
      <dgm:prSet/>
      <dgm:spPr/>
      <dgm:t>
        <a:bodyPr/>
        <a:lstStyle/>
        <a:p>
          <a:endParaRPr lang="en-SG"/>
        </a:p>
      </dgm:t>
    </dgm:pt>
    <dgm:pt modelId="{20E4C4D6-D5D1-4646-8784-945BCAA07B2D}">
      <dgm:prSet phldrT="[Text]"/>
      <dgm:spPr/>
      <dgm:t>
        <a:bodyPr/>
        <a:lstStyle/>
        <a:p>
          <a:r>
            <a:rPr lang="en-SG" dirty="0" smtClean="0"/>
            <a:t>Time Travel</a:t>
          </a:r>
        </a:p>
      </dgm:t>
    </dgm:pt>
    <dgm:pt modelId="{8E614314-7953-4DD8-A8CD-B636AE9EA9E8}" type="parTrans" cxnId="{63EA241A-A6D9-498A-8EC9-F05728A5D677}">
      <dgm:prSet/>
      <dgm:spPr/>
      <dgm:t>
        <a:bodyPr/>
        <a:lstStyle/>
        <a:p>
          <a:endParaRPr lang="en-SG"/>
        </a:p>
      </dgm:t>
    </dgm:pt>
    <dgm:pt modelId="{7453A7B6-570C-44F3-BCC9-E95FC792FA81}" type="sibTrans" cxnId="{63EA241A-A6D9-498A-8EC9-F05728A5D677}">
      <dgm:prSet/>
      <dgm:spPr/>
      <dgm:t>
        <a:bodyPr/>
        <a:lstStyle/>
        <a:p>
          <a:endParaRPr lang="en-SG"/>
        </a:p>
      </dgm:t>
    </dgm:pt>
    <dgm:pt modelId="{45781E2D-49A4-4733-A1DF-18E6A391914A}">
      <dgm:prSet phldrT="[Text]"/>
      <dgm:spPr/>
      <dgm:t>
        <a:bodyPr/>
        <a:lstStyle/>
        <a:p>
          <a:r>
            <a:rPr lang="en-SG" dirty="0" smtClean="0">
              <a:latin typeface="+mn-lt"/>
            </a:rPr>
            <a:t>Move through time</a:t>
          </a:r>
          <a:endParaRPr lang="en-SG" dirty="0">
            <a:latin typeface="+mn-lt"/>
          </a:endParaRPr>
        </a:p>
      </dgm:t>
    </dgm:pt>
    <dgm:pt modelId="{18808E44-5B99-4E0E-87AF-D3A3AE04840C}" type="parTrans" cxnId="{37F09A4A-E4BB-4337-963F-EC17C008F25C}">
      <dgm:prSet/>
      <dgm:spPr/>
      <dgm:t>
        <a:bodyPr/>
        <a:lstStyle/>
        <a:p>
          <a:endParaRPr lang="en-SG"/>
        </a:p>
      </dgm:t>
    </dgm:pt>
    <dgm:pt modelId="{F43FD1C2-1503-4FA2-8793-7B9B1460C46B}" type="sibTrans" cxnId="{37F09A4A-E4BB-4337-963F-EC17C008F25C}">
      <dgm:prSet/>
      <dgm:spPr/>
      <dgm:t>
        <a:bodyPr/>
        <a:lstStyle/>
        <a:p>
          <a:endParaRPr lang="en-SG"/>
        </a:p>
      </dgm:t>
    </dgm:pt>
    <dgm:pt modelId="{F256719E-0244-422B-86E0-9C5E898AF130}">
      <dgm:prSet phldrT="[Text]"/>
      <dgm:spPr/>
      <dgm:t>
        <a:bodyPr/>
        <a:lstStyle/>
        <a:p>
          <a:r>
            <a:rPr lang="en-SG" dirty="0" smtClean="0"/>
            <a:t>Collaboration</a:t>
          </a:r>
          <a:endParaRPr lang="en-SG" dirty="0"/>
        </a:p>
      </dgm:t>
    </dgm:pt>
    <dgm:pt modelId="{9F8181D2-B9C0-40ED-A41A-0EE96C24AB5D}" type="parTrans" cxnId="{E8F8AD6C-730C-4864-8EEB-75F3BE422A7F}">
      <dgm:prSet/>
      <dgm:spPr/>
      <dgm:t>
        <a:bodyPr/>
        <a:lstStyle/>
        <a:p>
          <a:endParaRPr lang="en-SG"/>
        </a:p>
      </dgm:t>
    </dgm:pt>
    <dgm:pt modelId="{0F96C8A3-AF27-4408-9962-CC7150EC05E9}" type="sibTrans" cxnId="{E8F8AD6C-730C-4864-8EEB-75F3BE422A7F}">
      <dgm:prSet/>
      <dgm:spPr/>
      <dgm:t>
        <a:bodyPr/>
        <a:lstStyle/>
        <a:p>
          <a:endParaRPr lang="en-SG"/>
        </a:p>
      </dgm:t>
    </dgm:pt>
    <dgm:pt modelId="{DEA68800-452C-4C10-99A2-D4DD3AC71D6B}">
      <dgm:prSet/>
      <dgm:spPr/>
      <dgm:t>
        <a:bodyPr/>
        <a:lstStyle/>
        <a:p>
          <a:r>
            <a:rPr lang="en-SG" dirty="0" smtClean="0">
              <a:latin typeface="+mn-lt"/>
            </a:rPr>
            <a:t>Add and track files</a:t>
          </a:r>
          <a:endParaRPr lang="en-SG" dirty="0">
            <a:latin typeface="+mn-lt"/>
          </a:endParaRPr>
        </a:p>
      </dgm:t>
    </dgm:pt>
    <dgm:pt modelId="{26927371-86AC-4058-A676-EBC95CCF4668}" type="parTrans" cxnId="{F9576DED-7860-432A-A154-E5E5780D62FF}">
      <dgm:prSet/>
      <dgm:spPr/>
      <dgm:t>
        <a:bodyPr/>
        <a:lstStyle/>
        <a:p>
          <a:endParaRPr lang="en-SG"/>
        </a:p>
      </dgm:t>
    </dgm:pt>
    <dgm:pt modelId="{DF66C4AD-EAD4-4968-8815-E8CC7A872707}" type="sibTrans" cxnId="{F9576DED-7860-432A-A154-E5E5780D62FF}">
      <dgm:prSet/>
      <dgm:spPr/>
      <dgm:t>
        <a:bodyPr/>
        <a:lstStyle/>
        <a:p>
          <a:endParaRPr lang="en-SG"/>
        </a:p>
      </dgm:t>
    </dgm:pt>
    <dgm:pt modelId="{38EB3954-CFFD-4DAB-811B-99733E77780D}">
      <dgm:prSet/>
      <dgm:spPr/>
      <dgm:t>
        <a:bodyPr/>
        <a:lstStyle/>
        <a:p>
          <a:r>
            <a:rPr lang="en-SG" dirty="0" smtClean="0">
              <a:latin typeface="+mn-lt"/>
            </a:rPr>
            <a:t>Ignore things</a:t>
          </a:r>
          <a:endParaRPr lang="en-SG" dirty="0">
            <a:latin typeface="+mn-lt"/>
          </a:endParaRPr>
        </a:p>
      </dgm:t>
    </dgm:pt>
    <dgm:pt modelId="{AB58E1D9-492B-46CC-BDB5-4F97DB35E24F}" type="parTrans" cxnId="{9884C213-FCDC-4FE4-809B-1E8BD9A24F1A}">
      <dgm:prSet/>
      <dgm:spPr/>
      <dgm:t>
        <a:bodyPr/>
        <a:lstStyle/>
        <a:p>
          <a:endParaRPr lang="en-SG"/>
        </a:p>
      </dgm:t>
    </dgm:pt>
    <dgm:pt modelId="{DD4B9B8D-76BC-4FB8-A514-B853B361721C}" type="sibTrans" cxnId="{9884C213-FCDC-4FE4-809B-1E8BD9A24F1A}">
      <dgm:prSet/>
      <dgm:spPr/>
      <dgm:t>
        <a:bodyPr/>
        <a:lstStyle/>
        <a:p>
          <a:endParaRPr lang="en-SG"/>
        </a:p>
      </dgm:t>
    </dgm:pt>
    <dgm:pt modelId="{D9C9449B-2861-4CEE-9C39-C267E9CBFC49}">
      <dgm:prSet/>
      <dgm:spPr/>
      <dgm:t>
        <a:bodyPr/>
        <a:lstStyle/>
        <a:p>
          <a:r>
            <a:rPr lang="en-SG" dirty="0" smtClean="0">
              <a:latin typeface="+mn-lt"/>
            </a:rPr>
            <a:t>Save your work</a:t>
          </a:r>
          <a:endParaRPr lang="en-SG" dirty="0">
            <a:latin typeface="+mn-lt"/>
          </a:endParaRPr>
        </a:p>
      </dgm:t>
    </dgm:pt>
    <dgm:pt modelId="{0EAB2F60-CF4D-4882-AAEB-D2AAB614E44B}" type="parTrans" cxnId="{A14655D8-F597-4C40-B4AF-62605FC45C7B}">
      <dgm:prSet/>
      <dgm:spPr/>
      <dgm:t>
        <a:bodyPr/>
        <a:lstStyle/>
        <a:p>
          <a:endParaRPr lang="en-SG"/>
        </a:p>
      </dgm:t>
    </dgm:pt>
    <dgm:pt modelId="{72B4AF9B-F7C3-4B50-A10A-0EB31CCDF005}" type="sibTrans" cxnId="{A14655D8-F597-4C40-B4AF-62605FC45C7B}">
      <dgm:prSet/>
      <dgm:spPr/>
      <dgm:t>
        <a:bodyPr/>
        <a:lstStyle/>
        <a:p>
          <a:endParaRPr lang="en-SG"/>
        </a:p>
      </dgm:t>
    </dgm:pt>
    <dgm:pt modelId="{A8C6B662-1C9E-47C5-AE17-187A1870FA8A}">
      <dgm:prSet/>
      <dgm:spPr/>
      <dgm:t>
        <a:bodyPr/>
        <a:lstStyle/>
        <a:p>
          <a:r>
            <a:rPr lang="en-SG" dirty="0" smtClean="0">
              <a:latin typeface="+mn-lt"/>
            </a:rPr>
            <a:t>Commit messages</a:t>
          </a:r>
          <a:endParaRPr lang="en-SG" dirty="0">
            <a:latin typeface="+mn-lt"/>
          </a:endParaRPr>
        </a:p>
      </dgm:t>
    </dgm:pt>
    <dgm:pt modelId="{9EEA279E-9ECA-4FAF-86DF-2B2CAA86EAB9}" type="parTrans" cxnId="{7DC9CC1E-0BEA-432F-8B38-05EFE7720A8D}">
      <dgm:prSet/>
      <dgm:spPr/>
      <dgm:t>
        <a:bodyPr/>
        <a:lstStyle/>
        <a:p>
          <a:endParaRPr lang="en-SG"/>
        </a:p>
      </dgm:t>
    </dgm:pt>
    <dgm:pt modelId="{C5C7AD8D-BC33-411F-A204-CD8EA55CFCB7}" type="sibTrans" cxnId="{7DC9CC1E-0BEA-432F-8B38-05EFE7720A8D}">
      <dgm:prSet/>
      <dgm:spPr/>
      <dgm:t>
        <a:bodyPr/>
        <a:lstStyle/>
        <a:p>
          <a:endParaRPr lang="en-SG"/>
        </a:p>
      </dgm:t>
    </dgm:pt>
    <dgm:pt modelId="{DBBC3318-D24E-4219-97DF-62F47011BA06}">
      <dgm:prSet/>
      <dgm:spPr/>
      <dgm:t>
        <a:bodyPr/>
        <a:lstStyle/>
        <a:p>
          <a:r>
            <a:rPr lang="en-SG" dirty="0" smtClean="0">
              <a:latin typeface="+mn-lt"/>
            </a:rPr>
            <a:t>View History</a:t>
          </a:r>
          <a:endParaRPr lang="en-SG" dirty="0">
            <a:latin typeface="+mn-lt"/>
          </a:endParaRPr>
        </a:p>
      </dgm:t>
    </dgm:pt>
    <dgm:pt modelId="{DE676E5A-F109-42C3-B3FD-7BD91EACA2DC}" type="parTrans" cxnId="{5BFE5856-D918-45F5-8378-BB0BE9F5CE3D}">
      <dgm:prSet/>
      <dgm:spPr/>
      <dgm:t>
        <a:bodyPr/>
        <a:lstStyle/>
        <a:p>
          <a:endParaRPr lang="en-SG"/>
        </a:p>
      </dgm:t>
    </dgm:pt>
    <dgm:pt modelId="{19DD80DE-222A-47C6-B843-E1D4892BFC51}" type="sibTrans" cxnId="{5BFE5856-D918-45F5-8378-BB0BE9F5CE3D}">
      <dgm:prSet/>
      <dgm:spPr/>
      <dgm:t>
        <a:bodyPr/>
        <a:lstStyle/>
        <a:p>
          <a:endParaRPr lang="en-SG"/>
        </a:p>
      </dgm:t>
    </dgm:pt>
    <dgm:pt modelId="{67F82E0C-CDE6-4686-B1D6-F4494080ACDB}">
      <dgm:prSet/>
      <dgm:spPr/>
      <dgm:t>
        <a:bodyPr/>
        <a:lstStyle/>
        <a:p>
          <a:r>
            <a:rPr lang="en-SG" dirty="0" smtClean="0">
              <a:latin typeface="+mn-lt"/>
            </a:rPr>
            <a:t>See Changes</a:t>
          </a:r>
          <a:endParaRPr lang="en-SG" dirty="0">
            <a:latin typeface="+mn-lt"/>
          </a:endParaRPr>
        </a:p>
      </dgm:t>
    </dgm:pt>
    <dgm:pt modelId="{E8A30BDB-8658-4CAB-A65E-F410DDD320A1}" type="parTrans" cxnId="{F65EC153-44ED-4FA1-94C4-76CD53974DFD}">
      <dgm:prSet/>
      <dgm:spPr/>
      <dgm:t>
        <a:bodyPr/>
        <a:lstStyle/>
        <a:p>
          <a:endParaRPr lang="en-SG"/>
        </a:p>
      </dgm:t>
    </dgm:pt>
    <dgm:pt modelId="{EA20E2A2-6517-4202-9210-6C45523B05FC}" type="sibTrans" cxnId="{F65EC153-44ED-4FA1-94C4-76CD53974DFD}">
      <dgm:prSet/>
      <dgm:spPr/>
      <dgm:t>
        <a:bodyPr/>
        <a:lstStyle/>
        <a:p>
          <a:endParaRPr lang="en-SG"/>
        </a:p>
      </dgm:t>
    </dgm:pt>
    <dgm:pt modelId="{1E2EF698-CAF1-425B-B0D1-AE7B23FBB600}">
      <dgm:prSet/>
      <dgm:spPr/>
      <dgm:t>
        <a:bodyPr/>
        <a:lstStyle/>
        <a:p>
          <a:r>
            <a:rPr lang="en-SG" dirty="0" smtClean="0">
              <a:latin typeface="+mn-lt"/>
            </a:rPr>
            <a:t>Multiple dimensions</a:t>
          </a:r>
          <a:endParaRPr lang="en-SG" dirty="0">
            <a:latin typeface="+mn-lt"/>
          </a:endParaRPr>
        </a:p>
      </dgm:t>
    </dgm:pt>
    <dgm:pt modelId="{0E9838DA-9299-43DB-B311-28A307E73B2F}" type="parTrans" cxnId="{72621CAF-AEF9-43C9-9CAE-CF69DB0C4DEF}">
      <dgm:prSet/>
      <dgm:spPr/>
      <dgm:t>
        <a:bodyPr/>
        <a:lstStyle/>
        <a:p>
          <a:endParaRPr lang="en-SG"/>
        </a:p>
      </dgm:t>
    </dgm:pt>
    <dgm:pt modelId="{4814BAC4-CF72-4C38-A0B8-A0935832E070}" type="sibTrans" cxnId="{72621CAF-AEF9-43C9-9CAE-CF69DB0C4DEF}">
      <dgm:prSet/>
      <dgm:spPr/>
      <dgm:t>
        <a:bodyPr/>
        <a:lstStyle/>
        <a:p>
          <a:endParaRPr lang="en-SG"/>
        </a:p>
      </dgm:t>
    </dgm:pt>
    <dgm:pt modelId="{C89CA9B8-6B9B-4B67-AA89-403776798707}">
      <dgm:prSet/>
      <dgm:spPr/>
      <dgm:t>
        <a:bodyPr/>
        <a:lstStyle/>
        <a:p>
          <a:r>
            <a:rPr lang="en-SG" dirty="0" smtClean="0">
              <a:latin typeface="+mn-lt"/>
            </a:rPr>
            <a:t>Move between worlds</a:t>
          </a:r>
          <a:endParaRPr lang="en-SG" dirty="0">
            <a:latin typeface="+mn-lt"/>
          </a:endParaRPr>
        </a:p>
      </dgm:t>
    </dgm:pt>
    <dgm:pt modelId="{6A25B5BA-1A78-49A4-892B-3FC4E0736F55}" type="parTrans" cxnId="{23C36B01-1A28-418C-BE62-040B2E59B6FF}">
      <dgm:prSet/>
      <dgm:spPr/>
      <dgm:t>
        <a:bodyPr/>
        <a:lstStyle/>
        <a:p>
          <a:endParaRPr lang="en-SG"/>
        </a:p>
      </dgm:t>
    </dgm:pt>
    <dgm:pt modelId="{4F9E0260-1195-46AC-8864-D07180BF6AEB}" type="sibTrans" cxnId="{23C36B01-1A28-418C-BE62-040B2E59B6FF}">
      <dgm:prSet/>
      <dgm:spPr/>
      <dgm:t>
        <a:bodyPr/>
        <a:lstStyle/>
        <a:p>
          <a:endParaRPr lang="en-SG"/>
        </a:p>
      </dgm:t>
    </dgm:pt>
    <dgm:pt modelId="{2FE776B7-A1F1-4CA2-977B-6CC07A5ABC7A}">
      <dgm:prSet/>
      <dgm:spPr/>
      <dgm:t>
        <a:bodyPr/>
        <a:lstStyle/>
        <a:p>
          <a:r>
            <a:rPr lang="en-SG" dirty="0" smtClean="0">
              <a:latin typeface="+mn-lt"/>
            </a:rPr>
            <a:t>Bring things together</a:t>
          </a:r>
          <a:endParaRPr lang="en-SG" dirty="0">
            <a:latin typeface="+mn-lt"/>
          </a:endParaRPr>
        </a:p>
      </dgm:t>
    </dgm:pt>
    <dgm:pt modelId="{CDF5F677-B9A2-4D86-9938-562F2D004F5D}" type="parTrans" cxnId="{7CC9822C-B4A5-4065-8E70-C93CDAB75A61}">
      <dgm:prSet/>
      <dgm:spPr/>
      <dgm:t>
        <a:bodyPr/>
        <a:lstStyle/>
        <a:p>
          <a:endParaRPr lang="en-SG"/>
        </a:p>
      </dgm:t>
    </dgm:pt>
    <dgm:pt modelId="{0ED7B30A-1D6E-4400-BB06-E1A37A40032A}" type="sibTrans" cxnId="{7CC9822C-B4A5-4065-8E70-C93CDAB75A61}">
      <dgm:prSet/>
      <dgm:spPr/>
      <dgm:t>
        <a:bodyPr/>
        <a:lstStyle/>
        <a:p>
          <a:endParaRPr lang="en-SG"/>
        </a:p>
      </dgm:t>
    </dgm:pt>
    <dgm:pt modelId="{D5E883C4-594F-4C52-BF3F-6C9A31B55EE7}">
      <dgm:prSet/>
      <dgm:spPr/>
      <dgm:t>
        <a:bodyPr/>
        <a:lstStyle/>
        <a:p>
          <a:r>
            <a:rPr lang="en-SG" dirty="0" smtClean="0">
              <a:latin typeface="+mn-lt"/>
            </a:rPr>
            <a:t>Fix conflicts</a:t>
          </a:r>
          <a:endParaRPr lang="en-SG" dirty="0">
            <a:latin typeface="+mn-lt"/>
          </a:endParaRPr>
        </a:p>
      </dgm:t>
    </dgm:pt>
    <dgm:pt modelId="{94B5495B-FA87-4140-AB33-35C423A692AF}" type="parTrans" cxnId="{3A9DA9E7-C3BF-4BBD-98FB-06728DF03E6F}">
      <dgm:prSet/>
      <dgm:spPr/>
      <dgm:t>
        <a:bodyPr/>
        <a:lstStyle/>
        <a:p>
          <a:endParaRPr lang="en-SG"/>
        </a:p>
      </dgm:t>
    </dgm:pt>
    <dgm:pt modelId="{547C97B3-DF7F-47C6-9D9E-CDCA73B4FDE8}" type="sibTrans" cxnId="{3A9DA9E7-C3BF-4BBD-98FB-06728DF03E6F}">
      <dgm:prSet/>
      <dgm:spPr/>
      <dgm:t>
        <a:bodyPr/>
        <a:lstStyle/>
        <a:p>
          <a:endParaRPr lang="en-SG"/>
        </a:p>
      </dgm:t>
    </dgm:pt>
    <dgm:pt modelId="{4924D02B-36D9-499D-9C26-FF35FAF8C846}">
      <dgm:prSet/>
      <dgm:spPr/>
      <dgm:t>
        <a:bodyPr/>
        <a:lstStyle/>
        <a:p>
          <a:r>
            <a:rPr lang="en-SG" dirty="0" smtClean="0">
              <a:latin typeface="+mn-lt"/>
            </a:rPr>
            <a:t>Undo things</a:t>
          </a:r>
          <a:endParaRPr lang="en-SG" dirty="0">
            <a:latin typeface="+mn-lt"/>
          </a:endParaRPr>
        </a:p>
      </dgm:t>
    </dgm:pt>
    <dgm:pt modelId="{EA197E3A-6360-4EAC-921D-0AB3A8FB0DF9}" type="parTrans" cxnId="{74F20794-3CA8-4176-94AA-90B8637F969C}">
      <dgm:prSet/>
      <dgm:spPr/>
      <dgm:t>
        <a:bodyPr/>
        <a:lstStyle/>
        <a:p>
          <a:endParaRPr lang="en-SG"/>
        </a:p>
      </dgm:t>
    </dgm:pt>
    <dgm:pt modelId="{CBFC03B8-A556-44C5-AC93-484399EFF334}" type="sibTrans" cxnId="{74F20794-3CA8-4176-94AA-90B8637F969C}">
      <dgm:prSet/>
      <dgm:spPr/>
      <dgm:t>
        <a:bodyPr/>
        <a:lstStyle/>
        <a:p>
          <a:endParaRPr lang="en-SG"/>
        </a:p>
      </dgm:t>
    </dgm:pt>
    <dgm:pt modelId="{EF541F71-9189-4A06-A4D5-62FCBACF2780}">
      <dgm:prSet/>
      <dgm:spPr/>
      <dgm:t>
        <a:bodyPr/>
        <a:lstStyle/>
        <a:p>
          <a:r>
            <a:rPr lang="en-SG" dirty="0" smtClean="0">
              <a:latin typeface="+mn-lt"/>
            </a:rPr>
            <a:t>Really undo things</a:t>
          </a:r>
          <a:endParaRPr lang="en-SG" dirty="0">
            <a:latin typeface="+mn-lt"/>
          </a:endParaRPr>
        </a:p>
      </dgm:t>
    </dgm:pt>
    <dgm:pt modelId="{31748E6B-497B-4DD7-9F3F-4F94DDE7F340}" type="parTrans" cxnId="{E87F8467-86C4-4828-AF44-CF7A214ACD02}">
      <dgm:prSet/>
      <dgm:spPr/>
      <dgm:t>
        <a:bodyPr/>
        <a:lstStyle/>
        <a:p>
          <a:endParaRPr lang="en-SG"/>
        </a:p>
      </dgm:t>
    </dgm:pt>
    <dgm:pt modelId="{EE46F562-4C42-4FCD-9F66-E90857C835D5}" type="sibTrans" cxnId="{E87F8467-86C4-4828-AF44-CF7A214ACD02}">
      <dgm:prSet/>
      <dgm:spPr/>
      <dgm:t>
        <a:bodyPr/>
        <a:lstStyle/>
        <a:p>
          <a:endParaRPr lang="en-SG"/>
        </a:p>
      </dgm:t>
    </dgm:pt>
    <dgm:pt modelId="{2E80F309-84E1-4DD0-812B-02721B3453B4}">
      <dgm:prSet phldrT="[Text]"/>
      <dgm:spPr/>
      <dgm:t>
        <a:bodyPr/>
        <a:lstStyle/>
        <a:p>
          <a:r>
            <a:rPr lang="en-SG" dirty="0" smtClean="0">
              <a:latin typeface="+mn-lt"/>
            </a:rPr>
            <a:t>Remote repositories</a:t>
          </a:r>
          <a:endParaRPr lang="en-SG" dirty="0">
            <a:latin typeface="+mn-lt"/>
          </a:endParaRPr>
        </a:p>
      </dgm:t>
    </dgm:pt>
    <dgm:pt modelId="{8086F582-2529-46F7-A862-38FECA6E9587}" type="parTrans" cxnId="{5401374B-B7DA-431E-889B-19E4C5A10393}">
      <dgm:prSet/>
      <dgm:spPr/>
      <dgm:t>
        <a:bodyPr/>
        <a:lstStyle/>
        <a:p>
          <a:endParaRPr lang="en-SG"/>
        </a:p>
      </dgm:t>
    </dgm:pt>
    <dgm:pt modelId="{062034C5-4F6E-44F4-B76B-21323A7893DC}" type="sibTrans" cxnId="{5401374B-B7DA-431E-889B-19E4C5A10393}">
      <dgm:prSet/>
      <dgm:spPr/>
      <dgm:t>
        <a:bodyPr/>
        <a:lstStyle/>
        <a:p>
          <a:endParaRPr lang="en-SG"/>
        </a:p>
      </dgm:t>
    </dgm:pt>
    <dgm:pt modelId="{E15AA6B2-0CEB-416B-9757-D60BF814C72B}">
      <dgm:prSet/>
      <dgm:spPr/>
      <dgm:t>
        <a:bodyPr/>
        <a:lstStyle/>
        <a:p>
          <a:r>
            <a:rPr lang="en-SG" dirty="0" smtClean="0">
              <a:latin typeface="+mn-lt"/>
            </a:rPr>
            <a:t>Workflow, revisited</a:t>
          </a:r>
          <a:endParaRPr lang="en-SG" dirty="0">
            <a:latin typeface="+mn-lt"/>
          </a:endParaRPr>
        </a:p>
      </dgm:t>
    </dgm:pt>
    <dgm:pt modelId="{924EB3A8-BD49-489C-BCB8-2CB7C5DF48C2}" type="parTrans" cxnId="{FE9BDA04-C6FA-4F5F-A5D1-C5701F5551F5}">
      <dgm:prSet/>
      <dgm:spPr/>
      <dgm:t>
        <a:bodyPr/>
        <a:lstStyle/>
        <a:p>
          <a:endParaRPr lang="en-SG"/>
        </a:p>
      </dgm:t>
    </dgm:pt>
    <dgm:pt modelId="{0B32D03E-A08B-4316-9191-16C245AFAAB4}" type="sibTrans" cxnId="{FE9BDA04-C6FA-4F5F-A5D1-C5701F5551F5}">
      <dgm:prSet/>
      <dgm:spPr/>
      <dgm:t>
        <a:bodyPr/>
        <a:lstStyle/>
        <a:p>
          <a:endParaRPr lang="en-SG"/>
        </a:p>
      </dgm:t>
    </dgm:pt>
    <dgm:pt modelId="{7E8B349F-6AF9-4A85-8AC9-3972688FAAF3}">
      <dgm:prSet/>
      <dgm:spPr/>
      <dgm:t>
        <a:bodyPr/>
        <a:lstStyle/>
        <a:p>
          <a:r>
            <a:rPr lang="en-SG" dirty="0" smtClean="0">
              <a:latin typeface="+mn-lt"/>
            </a:rPr>
            <a:t>Clone repositories</a:t>
          </a:r>
          <a:endParaRPr lang="en-SG" dirty="0">
            <a:latin typeface="+mn-lt"/>
          </a:endParaRPr>
        </a:p>
      </dgm:t>
    </dgm:pt>
    <dgm:pt modelId="{32C12F29-3545-4022-9E46-8D971F2BDD19}" type="parTrans" cxnId="{828DDB32-0A12-45EA-9C8D-6305FFAC5C47}">
      <dgm:prSet/>
      <dgm:spPr/>
      <dgm:t>
        <a:bodyPr/>
        <a:lstStyle/>
        <a:p>
          <a:endParaRPr lang="en-SG"/>
        </a:p>
      </dgm:t>
    </dgm:pt>
    <dgm:pt modelId="{50904241-C310-47D1-B61F-61FC29BAED83}" type="sibTrans" cxnId="{828DDB32-0A12-45EA-9C8D-6305FFAC5C47}">
      <dgm:prSet/>
      <dgm:spPr/>
      <dgm:t>
        <a:bodyPr/>
        <a:lstStyle/>
        <a:p>
          <a:endParaRPr lang="en-SG"/>
        </a:p>
      </dgm:t>
    </dgm:pt>
    <dgm:pt modelId="{766A9FA2-6D49-43D5-9DDB-786E95E77AC5}">
      <dgm:prSet/>
      <dgm:spPr/>
      <dgm:t>
        <a:bodyPr/>
        <a:lstStyle/>
        <a:p>
          <a:r>
            <a:rPr lang="en-SG" dirty="0" err="1" smtClean="0">
              <a:latin typeface="+mn-lt"/>
            </a:rPr>
            <a:t>GitHub</a:t>
          </a:r>
          <a:endParaRPr lang="en-SG" dirty="0">
            <a:latin typeface="+mn-lt"/>
          </a:endParaRPr>
        </a:p>
      </dgm:t>
    </dgm:pt>
    <dgm:pt modelId="{C303DD99-199E-4F32-B5E7-44D1A5BEC47E}" type="parTrans" cxnId="{68B5E174-2A9B-4767-ABDB-1FA725CE390F}">
      <dgm:prSet/>
      <dgm:spPr/>
      <dgm:t>
        <a:bodyPr/>
        <a:lstStyle/>
        <a:p>
          <a:endParaRPr lang="en-SG"/>
        </a:p>
      </dgm:t>
    </dgm:pt>
    <dgm:pt modelId="{356C5B05-13F0-4108-9BE6-AA840D28D28A}" type="sibTrans" cxnId="{68B5E174-2A9B-4767-ABDB-1FA725CE390F}">
      <dgm:prSet/>
      <dgm:spPr/>
      <dgm:t>
        <a:bodyPr/>
        <a:lstStyle/>
        <a:p>
          <a:endParaRPr lang="en-SG"/>
        </a:p>
      </dgm:t>
    </dgm:pt>
    <dgm:pt modelId="{0F4249CA-5A19-44F7-82AF-E7C0088AFDCE}">
      <dgm:prSet/>
      <dgm:spPr/>
      <dgm:t>
        <a:bodyPr/>
        <a:lstStyle/>
        <a:p>
          <a:r>
            <a:rPr lang="en-SG" dirty="0" smtClean="0">
              <a:latin typeface="+mn-lt"/>
            </a:rPr>
            <a:t>Push and pull</a:t>
          </a:r>
          <a:endParaRPr lang="en-SG" dirty="0">
            <a:latin typeface="+mn-lt"/>
          </a:endParaRPr>
        </a:p>
      </dgm:t>
    </dgm:pt>
    <dgm:pt modelId="{04BB0A01-ECEA-4E2C-89A0-1E5037BFFDAA}" type="parTrans" cxnId="{A73C5A11-4E18-4D69-A3FC-71C6350B8A38}">
      <dgm:prSet/>
      <dgm:spPr/>
      <dgm:t>
        <a:bodyPr/>
        <a:lstStyle/>
        <a:p>
          <a:endParaRPr lang="en-SG"/>
        </a:p>
      </dgm:t>
    </dgm:pt>
    <dgm:pt modelId="{7294CDFD-83D1-4030-B7D4-F319B458DA38}" type="sibTrans" cxnId="{A73C5A11-4E18-4D69-A3FC-71C6350B8A38}">
      <dgm:prSet/>
      <dgm:spPr/>
      <dgm:t>
        <a:bodyPr/>
        <a:lstStyle/>
        <a:p>
          <a:endParaRPr lang="en-SG"/>
        </a:p>
      </dgm:t>
    </dgm:pt>
    <dgm:pt modelId="{FE4FBF10-3443-4C1E-801A-E3C091BC2DDF}" type="pres">
      <dgm:prSet presAssocID="{076ED2CB-7422-4A51-A7AD-2D5BA8F8664D}" presName="Name0" presStyleCnt="0">
        <dgm:presLayoutVars>
          <dgm:chMax val="7"/>
          <dgm:chPref val="7"/>
          <dgm:dir/>
          <dgm:animOne val="branch"/>
          <dgm:animLvl val="lvl"/>
        </dgm:presLayoutVars>
      </dgm:prSet>
      <dgm:spPr/>
      <dgm:t>
        <a:bodyPr/>
        <a:lstStyle/>
        <a:p>
          <a:endParaRPr lang="en-SG"/>
        </a:p>
      </dgm:t>
    </dgm:pt>
    <dgm:pt modelId="{B1414DED-C885-47AD-893D-219B6B416AF8}" type="pres">
      <dgm:prSet presAssocID="{05A90B3F-ADF6-4A84-9209-9E859649C82C}" presName="ParentComposite" presStyleCnt="0"/>
      <dgm:spPr/>
    </dgm:pt>
    <dgm:pt modelId="{9A7415C3-00C7-4B77-A7F8-82C81D31CEA2}" type="pres">
      <dgm:prSet presAssocID="{05A90B3F-ADF6-4A84-9209-9E859649C82C}" presName="Chord" presStyleLbl="bgShp" presStyleIdx="0" presStyleCnt="4"/>
      <dgm:spPr/>
    </dgm:pt>
    <dgm:pt modelId="{A4130766-F81C-4821-965B-085F99E6F32A}" type="pres">
      <dgm:prSet presAssocID="{05A90B3F-ADF6-4A84-9209-9E859649C82C}" presName="Pie" presStyleLbl="alignNode1" presStyleIdx="0" presStyleCnt="4"/>
      <dgm:spPr/>
    </dgm:pt>
    <dgm:pt modelId="{1130E033-3E98-4FA7-A604-7180D7C2165A}" type="pres">
      <dgm:prSet presAssocID="{05A90B3F-ADF6-4A84-9209-9E859649C82C}" presName="Parent" presStyleLbl="revTx" presStyleIdx="0" presStyleCnt="8">
        <dgm:presLayoutVars>
          <dgm:chMax val="1"/>
          <dgm:chPref val="1"/>
          <dgm:bulletEnabled val="1"/>
        </dgm:presLayoutVars>
      </dgm:prSet>
      <dgm:spPr/>
      <dgm:t>
        <a:bodyPr/>
        <a:lstStyle/>
        <a:p>
          <a:endParaRPr lang="en-SG"/>
        </a:p>
      </dgm:t>
    </dgm:pt>
    <dgm:pt modelId="{1E35DC7B-2F9D-4D48-BF00-EA0A829B8CB8}" type="pres">
      <dgm:prSet presAssocID="{53A30A93-C51B-41AF-A0AD-98311EE8CE10}" presName="negSibTrans" presStyleCnt="0"/>
      <dgm:spPr/>
    </dgm:pt>
    <dgm:pt modelId="{565B5C76-67DA-46BC-ACB8-10E9C8DA2323}" type="pres">
      <dgm:prSet presAssocID="{05A90B3F-ADF6-4A84-9209-9E859649C82C}" presName="composite" presStyleCnt="0"/>
      <dgm:spPr/>
    </dgm:pt>
    <dgm:pt modelId="{A8336F65-9E0D-45FE-A7E3-3560AB7313C4}" type="pres">
      <dgm:prSet presAssocID="{05A90B3F-ADF6-4A84-9209-9E859649C82C}" presName="Child" presStyleLbl="revTx" presStyleIdx="1" presStyleCnt="8">
        <dgm:presLayoutVars>
          <dgm:chMax val="0"/>
          <dgm:chPref val="0"/>
          <dgm:bulletEnabled val="1"/>
        </dgm:presLayoutVars>
      </dgm:prSet>
      <dgm:spPr/>
      <dgm:t>
        <a:bodyPr/>
        <a:lstStyle/>
        <a:p>
          <a:endParaRPr lang="en-SG"/>
        </a:p>
      </dgm:t>
    </dgm:pt>
    <dgm:pt modelId="{1F4DBED7-7A26-4124-8584-4BDD7E767186}" type="pres">
      <dgm:prSet presAssocID="{A548395B-FDB4-4652-ACE9-1A2CC4435C58}" presName="sibTrans" presStyleCnt="0"/>
      <dgm:spPr/>
    </dgm:pt>
    <dgm:pt modelId="{219ED2DC-AF5A-4E3F-830E-61D646316E34}" type="pres">
      <dgm:prSet presAssocID="{D316B5DA-225F-46A4-9CA2-2899D186151C}" presName="ParentComposite" presStyleCnt="0"/>
      <dgm:spPr/>
    </dgm:pt>
    <dgm:pt modelId="{E2F75DB7-35E2-43C3-951D-E6E31FB5D988}" type="pres">
      <dgm:prSet presAssocID="{D316B5DA-225F-46A4-9CA2-2899D186151C}" presName="Chord" presStyleLbl="bgShp" presStyleIdx="1" presStyleCnt="4"/>
      <dgm:spPr/>
    </dgm:pt>
    <dgm:pt modelId="{5FDA18C2-8CD5-488E-9E1E-32E51E69E990}" type="pres">
      <dgm:prSet presAssocID="{D316B5DA-225F-46A4-9CA2-2899D186151C}" presName="Pie" presStyleLbl="alignNode1" presStyleIdx="1" presStyleCnt="4"/>
      <dgm:spPr/>
    </dgm:pt>
    <dgm:pt modelId="{99C8A881-05A2-48D8-8AC9-B1452ACE785B}" type="pres">
      <dgm:prSet presAssocID="{D316B5DA-225F-46A4-9CA2-2899D186151C}" presName="Parent" presStyleLbl="revTx" presStyleIdx="2" presStyleCnt="8">
        <dgm:presLayoutVars>
          <dgm:chMax val="1"/>
          <dgm:chPref val="1"/>
          <dgm:bulletEnabled val="1"/>
        </dgm:presLayoutVars>
      </dgm:prSet>
      <dgm:spPr/>
      <dgm:t>
        <a:bodyPr/>
        <a:lstStyle/>
        <a:p>
          <a:endParaRPr lang="en-SG"/>
        </a:p>
      </dgm:t>
    </dgm:pt>
    <dgm:pt modelId="{32DF9666-83FE-4955-8563-98873C3C2AA4}" type="pres">
      <dgm:prSet presAssocID="{E0149931-0268-47C8-BAF6-7B408E2A0AFB}" presName="negSibTrans" presStyleCnt="0"/>
      <dgm:spPr/>
    </dgm:pt>
    <dgm:pt modelId="{6AB7D13D-7350-4946-AF56-7C453F11DD46}" type="pres">
      <dgm:prSet presAssocID="{D316B5DA-225F-46A4-9CA2-2899D186151C}" presName="composite" presStyleCnt="0"/>
      <dgm:spPr/>
    </dgm:pt>
    <dgm:pt modelId="{57424DBE-FF7D-4E69-BA99-8D67DB59FE0C}" type="pres">
      <dgm:prSet presAssocID="{D316B5DA-225F-46A4-9CA2-2899D186151C}" presName="Child" presStyleLbl="revTx" presStyleIdx="3" presStyleCnt="8">
        <dgm:presLayoutVars>
          <dgm:chMax val="0"/>
          <dgm:chPref val="0"/>
          <dgm:bulletEnabled val="1"/>
        </dgm:presLayoutVars>
      </dgm:prSet>
      <dgm:spPr/>
      <dgm:t>
        <a:bodyPr/>
        <a:lstStyle/>
        <a:p>
          <a:endParaRPr lang="en-SG"/>
        </a:p>
      </dgm:t>
    </dgm:pt>
    <dgm:pt modelId="{65707510-7764-4CE4-B746-26D1317B9D26}" type="pres">
      <dgm:prSet presAssocID="{429B762C-585E-4788-804B-11258C86EAF5}" presName="sibTrans" presStyleCnt="0"/>
      <dgm:spPr/>
    </dgm:pt>
    <dgm:pt modelId="{AB25C121-AC27-40F5-BE4C-F80718F872E7}" type="pres">
      <dgm:prSet presAssocID="{20E4C4D6-D5D1-4646-8784-945BCAA07B2D}" presName="ParentComposite" presStyleCnt="0"/>
      <dgm:spPr/>
    </dgm:pt>
    <dgm:pt modelId="{34D8DFF4-57C0-4B03-9C68-463EAE3BF613}" type="pres">
      <dgm:prSet presAssocID="{20E4C4D6-D5D1-4646-8784-945BCAA07B2D}" presName="Chord" presStyleLbl="bgShp" presStyleIdx="2" presStyleCnt="4"/>
      <dgm:spPr/>
    </dgm:pt>
    <dgm:pt modelId="{96436CFA-76E0-4BFD-B13D-1F8C42184328}" type="pres">
      <dgm:prSet presAssocID="{20E4C4D6-D5D1-4646-8784-945BCAA07B2D}" presName="Pie" presStyleLbl="alignNode1" presStyleIdx="2" presStyleCnt="4"/>
      <dgm:spPr/>
    </dgm:pt>
    <dgm:pt modelId="{E49F5A38-74FD-4EE8-8A85-D3FF8D88E736}" type="pres">
      <dgm:prSet presAssocID="{20E4C4D6-D5D1-4646-8784-945BCAA07B2D}" presName="Parent" presStyleLbl="revTx" presStyleIdx="4" presStyleCnt="8">
        <dgm:presLayoutVars>
          <dgm:chMax val="1"/>
          <dgm:chPref val="1"/>
          <dgm:bulletEnabled val="1"/>
        </dgm:presLayoutVars>
      </dgm:prSet>
      <dgm:spPr/>
      <dgm:t>
        <a:bodyPr/>
        <a:lstStyle/>
        <a:p>
          <a:endParaRPr lang="en-SG"/>
        </a:p>
      </dgm:t>
    </dgm:pt>
    <dgm:pt modelId="{7392010A-3649-4CC5-9E65-E7A95E112494}" type="pres">
      <dgm:prSet presAssocID="{F43FD1C2-1503-4FA2-8793-7B9B1460C46B}" presName="negSibTrans" presStyleCnt="0"/>
      <dgm:spPr/>
    </dgm:pt>
    <dgm:pt modelId="{90FB5DA1-3772-4F91-9D91-23AEFEBB03A7}" type="pres">
      <dgm:prSet presAssocID="{20E4C4D6-D5D1-4646-8784-945BCAA07B2D}" presName="composite" presStyleCnt="0"/>
      <dgm:spPr/>
    </dgm:pt>
    <dgm:pt modelId="{4122E78A-99DC-4D4F-BAF2-0A4E79792F48}" type="pres">
      <dgm:prSet presAssocID="{20E4C4D6-D5D1-4646-8784-945BCAA07B2D}" presName="Child" presStyleLbl="revTx" presStyleIdx="5" presStyleCnt="8">
        <dgm:presLayoutVars>
          <dgm:chMax val="0"/>
          <dgm:chPref val="0"/>
          <dgm:bulletEnabled val="1"/>
        </dgm:presLayoutVars>
      </dgm:prSet>
      <dgm:spPr/>
      <dgm:t>
        <a:bodyPr/>
        <a:lstStyle/>
        <a:p>
          <a:endParaRPr lang="en-SG"/>
        </a:p>
      </dgm:t>
    </dgm:pt>
    <dgm:pt modelId="{BEF07A49-C88F-4999-AB0C-3A8C749CA545}" type="pres">
      <dgm:prSet presAssocID="{7453A7B6-570C-44F3-BCC9-E95FC792FA81}" presName="sibTrans" presStyleCnt="0"/>
      <dgm:spPr/>
    </dgm:pt>
    <dgm:pt modelId="{78517CD7-B77C-4E4D-824A-0709D42EA018}" type="pres">
      <dgm:prSet presAssocID="{F256719E-0244-422B-86E0-9C5E898AF130}" presName="ParentComposite" presStyleCnt="0"/>
      <dgm:spPr/>
    </dgm:pt>
    <dgm:pt modelId="{C2EA5D5B-AF20-424A-A43D-36154FBAAAC9}" type="pres">
      <dgm:prSet presAssocID="{F256719E-0244-422B-86E0-9C5E898AF130}" presName="Chord" presStyleLbl="bgShp" presStyleIdx="3" presStyleCnt="4"/>
      <dgm:spPr/>
    </dgm:pt>
    <dgm:pt modelId="{7204F4CF-413F-49CF-90B0-49BA6B90A4FA}" type="pres">
      <dgm:prSet presAssocID="{F256719E-0244-422B-86E0-9C5E898AF130}" presName="Pie" presStyleLbl="alignNode1" presStyleIdx="3" presStyleCnt="4"/>
      <dgm:spPr/>
    </dgm:pt>
    <dgm:pt modelId="{E58069EB-EF1C-4113-8F41-6C1A14C6F644}" type="pres">
      <dgm:prSet presAssocID="{F256719E-0244-422B-86E0-9C5E898AF130}" presName="Parent" presStyleLbl="revTx" presStyleIdx="6" presStyleCnt="8">
        <dgm:presLayoutVars>
          <dgm:chMax val="1"/>
          <dgm:chPref val="1"/>
          <dgm:bulletEnabled val="1"/>
        </dgm:presLayoutVars>
      </dgm:prSet>
      <dgm:spPr/>
      <dgm:t>
        <a:bodyPr/>
        <a:lstStyle/>
        <a:p>
          <a:endParaRPr lang="en-SG"/>
        </a:p>
      </dgm:t>
    </dgm:pt>
    <dgm:pt modelId="{36C5A6B7-2563-4179-B17C-9774144812F8}" type="pres">
      <dgm:prSet presAssocID="{062034C5-4F6E-44F4-B76B-21323A7893DC}" presName="negSibTrans" presStyleCnt="0"/>
      <dgm:spPr/>
    </dgm:pt>
    <dgm:pt modelId="{398E78F0-0207-44C8-819D-7F3ECB17FC02}" type="pres">
      <dgm:prSet presAssocID="{F256719E-0244-422B-86E0-9C5E898AF130}" presName="composite" presStyleCnt="0"/>
      <dgm:spPr/>
    </dgm:pt>
    <dgm:pt modelId="{49CA8FA7-E586-4191-8D33-F76673A29092}" type="pres">
      <dgm:prSet presAssocID="{F256719E-0244-422B-86E0-9C5E898AF130}" presName="Child" presStyleLbl="revTx" presStyleIdx="7" presStyleCnt="8">
        <dgm:presLayoutVars>
          <dgm:chMax val="0"/>
          <dgm:chPref val="0"/>
          <dgm:bulletEnabled val="1"/>
        </dgm:presLayoutVars>
      </dgm:prSet>
      <dgm:spPr/>
      <dgm:t>
        <a:bodyPr/>
        <a:lstStyle/>
        <a:p>
          <a:endParaRPr lang="en-SG"/>
        </a:p>
      </dgm:t>
    </dgm:pt>
  </dgm:ptLst>
  <dgm:cxnLst>
    <dgm:cxn modelId="{24724172-7D98-4B16-A2F9-671C771D181B}" type="presOf" srcId="{AD4ACB73-7DAE-4EEC-BEAA-6F3662FD86B2}" destId="{57424DBE-FF7D-4E69-BA99-8D67DB59FE0C}" srcOrd="0" destOrd="0" presId="urn:microsoft.com/office/officeart/2009/3/layout/PieProcess"/>
    <dgm:cxn modelId="{A14655D8-F597-4C40-B4AF-62605FC45C7B}" srcId="{05A90B3F-ADF6-4A84-9209-9E859649C82C}" destId="{D9C9449B-2861-4CEE-9C39-C267E9CBFC49}" srcOrd="3" destOrd="0" parTransId="{0EAB2F60-CF4D-4882-AAEB-D2AAB614E44B}" sibTransId="{72B4AF9B-F7C3-4B50-A10A-0EB31CCDF005}"/>
    <dgm:cxn modelId="{5401374B-B7DA-431E-889B-19E4C5A10393}" srcId="{F256719E-0244-422B-86E0-9C5E898AF130}" destId="{2E80F309-84E1-4DD0-812B-02721B3453B4}" srcOrd="0" destOrd="0" parTransId="{8086F582-2529-46F7-A862-38FECA6E9587}" sibTransId="{062034C5-4F6E-44F4-B76B-21323A7893DC}"/>
    <dgm:cxn modelId="{62EDB36E-375A-45BA-94C7-1F09AAD0EBDE}" type="presOf" srcId="{7E8B349F-6AF9-4A85-8AC9-3972688FAAF3}" destId="{49CA8FA7-E586-4191-8D33-F76673A29092}" srcOrd="0" destOrd="2" presId="urn:microsoft.com/office/officeart/2009/3/layout/PieProcess"/>
    <dgm:cxn modelId="{E5A80DC3-34B2-44BA-9A85-3A4FA26F383E}" type="presOf" srcId="{4924D02B-36D9-499D-9C26-FF35FAF8C846}" destId="{4122E78A-99DC-4D4F-BAF2-0A4E79792F48}" srcOrd="0" destOrd="1" presId="urn:microsoft.com/office/officeart/2009/3/layout/PieProcess"/>
    <dgm:cxn modelId="{01425645-CD6B-4C79-B042-C3AFE6E81AF8}" type="presOf" srcId="{0F4249CA-5A19-44F7-82AF-E7C0088AFDCE}" destId="{49CA8FA7-E586-4191-8D33-F76673A29092}" srcOrd="0" destOrd="4" presId="urn:microsoft.com/office/officeart/2009/3/layout/PieProcess"/>
    <dgm:cxn modelId="{17AE60F7-EBEE-4F89-99A2-DDFC0ABA0CED}" srcId="{05A90B3F-ADF6-4A84-9209-9E859649C82C}" destId="{E3B178F7-5673-411A-A8EE-1E182103DAC1}" srcOrd="0" destOrd="0" parTransId="{C566DF4E-2F02-4312-9E92-42B9C8C93154}" sibTransId="{53A30A93-C51B-41AF-A0AD-98311EE8CE10}"/>
    <dgm:cxn modelId="{E87F8467-86C4-4828-AF44-CF7A214ACD02}" srcId="{20E4C4D6-D5D1-4646-8784-945BCAA07B2D}" destId="{EF541F71-9189-4A06-A4D5-62FCBACF2780}" srcOrd="2" destOrd="0" parTransId="{31748E6B-497B-4DD7-9F3F-4F94DDE7F340}" sibTransId="{EE46F562-4C42-4FCD-9F66-E90857C835D5}"/>
    <dgm:cxn modelId="{7CC9822C-B4A5-4065-8E70-C93CDAB75A61}" srcId="{D316B5DA-225F-46A4-9CA2-2899D186151C}" destId="{2FE776B7-A1F1-4CA2-977B-6CC07A5ABC7A}" srcOrd="3" destOrd="0" parTransId="{CDF5F677-B9A2-4D86-9938-562F2D004F5D}" sibTransId="{0ED7B30A-1D6E-4400-BB06-E1A37A40032A}"/>
    <dgm:cxn modelId="{B254EE77-276C-4B19-810D-1EF4C105179C}" type="presOf" srcId="{67F82E0C-CDE6-4686-B1D6-F4494080ACDB}" destId="{A8336F65-9E0D-45FE-A7E3-3560AB7313C4}" srcOrd="0" destOrd="6" presId="urn:microsoft.com/office/officeart/2009/3/layout/PieProcess"/>
    <dgm:cxn modelId="{21F409AF-ECAB-4F4D-B03A-D3ACD41171DF}" type="presOf" srcId="{A8C6B662-1C9E-47C5-AE17-187A1870FA8A}" destId="{A8336F65-9E0D-45FE-A7E3-3560AB7313C4}" srcOrd="0" destOrd="4" presId="urn:microsoft.com/office/officeart/2009/3/layout/PieProcess"/>
    <dgm:cxn modelId="{346069EB-8CD0-4BAB-8F09-0C94AFF3D809}" type="presOf" srcId="{DEA68800-452C-4C10-99A2-D4DD3AC71D6B}" destId="{A8336F65-9E0D-45FE-A7E3-3560AB7313C4}" srcOrd="0" destOrd="1" presId="urn:microsoft.com/office/officeart/2009/3/layout/PieProcess"/>
    <dgm:cxn modelId="{23C36B01-1A28-418C-BE62-040B2E59B6FF}" srcId="{D316B5DA-225F-46A4-9CA2-2899D186151C}" destId="{C89CA9B8-6B9B-4B67-AA89-403776798707}" srcOrd="2" destOrd="0" parTransId="{6A25B5BA-1A78-49A4-892B-3FC4E0736F55}" sibTransId="{4F9E0260-1195-46AC-8864-D07180BF6AEB}"/>
    <dgm:cxn modelId="{63EA241A-A6D9-498A-8EC9-F05728A5D677}" srcId="{076ED2CB-7422-4A51-A7AD-2D5BA8F8664D}" destId="{20E4C4D6-D5D1-4646-8784-945BCAA07B2D}" srcOrd="2" destOrd="0" parTransId="{8E614314-7953-4DD8-A8CD-B636AE9EA9E8}" sibTransId="{7453A7B6-570C-44F3-BCC9-E95FC792FA81}"/>
    <dgm:cxn modelId="{27A912E2-D0D1-4CA9-A3F6-E81314DD5C27}" type="presOf" srcId="{2FE776B7-A1F1-4CA2-977B-6CC07A5ABC7A}" destId="{57424DBE-FF7D-4E69-BA99-8D67DB59FE0C}" srcOrd="0" destOrd="3" presId="urn:microsoft.com/office/officeart/2009/3/layout/PieProcess"/>
    <dgm:cxn modelId="{C62C04F3-7DEF-40D8-976A-AD5CAF0FD5FC}" type="presOf" srcId="{076ED2CB-7422-4A51-A7AD-2D5BA8F8664D}" destId="{FE4FBF10-3443-4C1E-801A-E3C091BC2DDF}" srcOrd="0" destOrd="0" presId="urn:microsoft.com/office/officeart/2009/3/layout/PieProcess"/>
    <dgm:cxn modelId="{4B26A858-E2E5-4542-949C-1C4D03940922}" type="presOf" srcId="{E3B178F7-5673-411A-A8EE-1E182103DAC1}" destId="{A8336F65-9E0D-45FE-A7E3-3560AB7313C4}" srcOrd="0" destOrd="0" presId="urn:microsoft.com/office/officeart/2009/3/layout/PieProcess"/>
    <dgm:cxn modelId="{F65EC153-44ED-4FA1-94C4-76CD53974DFD}" srcId="{05A90B3F-ADF6-4A84-9209-9E859649C82C}" destId="{67F82E0C-CDE6-4686-B1D6-F4494080ACDB}" srcOrd="6" destOrd="0" parTransId="{E8A30BDB-8658-4CAB-A65E-F410DDD320A1}" sibTransId="{EA20E2A2-6517-4202-9210-6C45523B05FC}"/>
    <dgm:cxn modelId="{74F20794-3CA8-4176-94AA-90B8637F969C}" srcId="{20E4C4D6-D5D1-4646-8784-945BCAA07B2D}" destId="{4924D02B-36D9-499D-9C26-FF35FAF8C846}" srcOrd="1" destOrd="0" parTransId="{EA197E3A-6360-4EAC-921D-0AB3A8FB0DF9}" sibTransId="{CBFC03B8-A556-44C5-AC93-484399EFF334}"/>
    <dgm:cxn modelId="{72621CAF-AEF9-43C9-9CAE-CF69DB0C4DEF}" srcId="{D316B5DA-225F-46A4-9CA2-2899D186151C}" destId="{1E2EF698-CAF1-425B-B0D1-AE7B23FBB600}" srcOrd="1" destOrd="0" parTransId="{0E9838DA-9299-43DB-B311-28A307E73B2F}" sibTransId="{4814BAC4-CF72-4C38-A0B8-A0935832E070}"/>
    <dgm:cxn modelId="{2F18E056-C3BD-4008-AD23-FF4B89A576E3}" type="presOf" srcId="{D316B5DA-225F-46A4-9CA2-2899D186151C}" destId="{99C8A881-05A2-48D8-8AC9-B1452ACE785B}" srcOrd="0" destOrd="0" presId="urn:microsoft.com/office/officeart/2009/3/layout/PieProcess"/>
    <dgm:cxn modelId="{5BFE5856-D918-45F5-8378-BB0BE9F5CE3D}" srcId="{05A90B3F-ADF6-4A84-9209-9E859649C82C}" destId="{DBBC3318-D24E-4219-97DF-62F47011BA06}" srcOrd="5" destOrd="0" parTransId="{DE676E5A-F109-42C3-B3FD-7BD91EACA2DC}" sibTransId="{19DD80DE-222A-47C6-B843-E1D4892BFC51}"/>
    <dgm:cxn modelId="{725234BD-B7F4-42A4-827F-7BBF31CFF824}" srcId="{D316B5DA-225F-46A4-9CA2-2899D186151C}" destId="{AD4ACB73-7DAE-4EEC-BEAA-6F3662FD86B2}" srcOrd="0" destOrd="0" parTransId="{233B59F1-9892-4383-B6B4-5BB6F5CC2E18}" sibTransId="{E0149931-0268-47C8-BAF6-7B408E2A0AFB}"/>
    <dgm:cxn modelId="{F9576DED-7860-432A-A154-E5E5780D62FF}" srcId="{05A90B3F-ADF6-4A84-9209-9E859649C82C}" destId="{DEA68800-452C-4C10-99A2-D4DD3AC71D6B}" srcOrd="1" destOrd="0" parTransId="{26927371-86AC-4058-A676-EBC95CCF4668}" sibTransId="{DF66C4AD-EAD4-4968-8815-E8CC7A872707}"/>
    <dgm:cxn modelId="{358C1434-C89A-40F0-9BDF-9A779E1667D6}" type="presOf" srcId="{D9C9449B-2861-4CEE-9C39-C267E9CBFC49}" destId="{A8336F65-9E0D-45FE-A7E3-3560AB7313C4}" srcOrd="0" destOrd="3" presId="urn:microsoft.com/office/officeart/2009/3/layout/PieProcess"/>
    <dgm:cxn modelId="{828DDB32-0A12-45EA-9C8D-6305FFAC5C47}" srcId="{F256719E-0244-422B-86E0-9C5E898AF130}" destId="{7E8B349F-6AF9-4A85-8AC9-3972688FAAF3}" srcOrd="2" destOrd="0" parTransId="{32C12F29-3545-4022-9E46-8D971F2BDD19}" sibTransId="{50904241-C310-47D1-B61F-61FC29BAED83}"/>
    <dgm:cxn modelId="{7DC9CC1E-0BEA-432F-8B38-05EFE7720A8D}" srcId="{05A90B3F-ADF6-4A84-9209-9E859649C82C}" destId="{A8C6B662-1C9E-47C5-AE17-187A1870FA8A}" srcOrd="4" destOrd="0" parTransId="{9EEA279E-9ECA-4FAF-86DF-2B2CAA86EAB9}" sibTransId="{C5C7AD8D-BC33-411F-A204-CD8EA55CFCB7}"/>
    <dgm:cxn modelId="{A73C5A11-4E18-4D69-A3FC-71C6350B8A38}" srcId="{F256719E-0244-422B-86E0-9C5E898AF130}" destId="{0F4249CA-5A19-44F7-82AF-E7C0088AFDCE}" srcOrd="4" destOrd="0" parTransId="{04BB0A01-ECEA-4E2C-89A0-1E5037BFFDAA}" sibTransId="{7294CDFD-83D1-4030-B7D4-F319B458DA38}"/>
    <dgm:cxn modelId="{862A809C-426F-46FC-8179-739987F2CF9B}" type="presOf" srcId="{20E4C4D6-D5D1-4646-8784-945BCAA07B2D}" destId="{E49F5A38-74FD-4EE8-8A85-D3FF8D88E736}" srcOrd="0" destOrd="0" presId="urn:microsoft.com/office/officeart/2009/3/layout/PieProcess"/>
    <dgm:cxn modelId="{9884C213-FCDC-4FE4-809B-1E8BD9A24F1A}" srcId="{05A90B3F-ADF6-4A84-9209-9E859649C82C}" destId="{38EB3954-CFFD-4DAB-811B-99733E77780D}" srcOrd="2" destOrd="0" parTransId="{AB58E1D9-492B-46CC-BDB5-4F97DB35E24F}" sibTransId="{DD4B9B8D-76BC-4FB8-A514-B853B361721C}"/>
    <dgm:cxn modelId="{4E410E74-ED62-4105-8B3F-CCCEDB36ED9D}" type="presOf" srcId="{05A90B3F-ADF6-4A84-9209-9E859649C82C}" destId="{1130E033-3E98-4FA7-A604-7180D7C2165A}" srcOrd="0" destOrd="0" presId="urn:microsoft.com/office/officeart/2009/3/layout/PieProcess"/>
    <dgm:cxn modelId="{D5717636-8A39-4504-AE6D-027C688D965E}" type="presOf" srcId="{1E2EF698-CAF1-425B-B0D1-AE7B23FBB600}" destId="{57424DBE-FF7D-4E69-BA99-8D67DB59FE0C}" srcOrd="0" destOrd="1" presId="urn:microsoft.com/office/officeart/2009/3/layout/PieProcess"/>
    <dgm:cxn modelId="{A6A2EB1E-EA2A-4F18-BE60-D4216211C1AD}" type="presOf" srcId="{EF541F71-9189-4A06-A4D5-62FCBACF2780}" destId="{4122E78A-99DC-4D4F-BAF2-0A4E79792F48}" srcOrd="0" destOrd="2" presId="urn:microsoft.com/office/officeart/2009/3/layout/PieProcess"/>
    <dgm:cxn modelId="{37F09A4A-E4BB-4337-963F-EC17C008F25C}" srcId="{20E4C4D6-D5D1-4646-8784-945BCAA07B2D}" destId="{45781E2D-49A4-4733-A1DF-18E6A391914A}" srcOrd="0" destOrd="0" parTransId="{18808E44-5B99-4E0E-87AF-D3A3AE04840C}" sibTransId="{F43FD1C2-1503-4FA2-8793-7B9B1460C46B}"/>
    <dgm:cxn modelId="{7A133082-D85B-4ACF-B602-723BC49CA15C}" srcId="{076ED2CB-7422-4A51-A7AD-2D5BA8F8664D}" destId="{05A90B3F-ADF6-4A84-9209-9E859649C82C}" srcOrd="0" destOrd="0" parTransId="{D34CAAE1-CC6F-4DFB-9348-250A7036ADED}" sibTransId="{A548395B-FDB4-4652-ACE9-1A2CC4435C58}"/>
    <dgm:cxn modelId="{69429CED-4D56-4D2D-882C-D61ACE478303}" type="presOf" srcId="{2E80F309-84E1-4DD0-812B-02721B3453B4}" destId="{49CA8FA7-E586-4191-8D33-F76673A29092}" srcOrd="0" destOrd="0" presId="urn:microsoft.com/office/officeart/2009/3/layout/PieProcess"/>
    <dgm:cxn modelId="{1617B802-7758-4846-A3F9-C674EBF1555E}" type="presOf" srcId="{C89CA9B8-6B9B-4B67-AA89-403776798707}" destId="{57424DBE-FF7D-4E69-BA99-8D67DB59FE0C}" srcOrd="0" destOrd="2" presId="urn:microsoft.com/office/officeart/2009/3/layout/PieProcess"/>
    <dgm:cxn modelId="{FE9BDA04-C6FA-4F5F-A5D1-C5701F5551F5}" srcId="{F256719E-0244-422B-86E0-9C5E898AF130}" destId="{E15AA6B2-0CEB-416B-9757-D60BF814C72B}" srcOrd="1" destOrd="0" parTransId="{924EB3A8-BD49-489C-BCB8-2CB7C5DF48C2}" sibTransId="{0B32D03E-A08B-4316-9191-16C245AFAAB4}"/>
    <dgm:cxn modelId="{971AA4A5-49DF-43C0-B2B0-3DF86D12907B}" type="presOf" srcId="{D5E883C4-594F-4C52-BF3F-6C9A31B55EE7}" destId="{57424DBE-FF7D-4E69-BA99-8D67DB59FE0C}" srcOrd="0" destOrd="4" presId="urn:microsoft.com/office/officeart/2009/3/layout/PieProcess"/>
    <dgm:cxn modelId="{E8F8AD6C-730C-4864-8EEB-75F3BE422A7F}" srcId="{076ED2CB-7422-4A51-A7AD-2D5BA8F8664D}" destId="{F256719E-0244-422B-86E0-9C5E898AF130}" srcOrd="3" destOrd="0" parTransId="{9F8181D2-B9C0-40ED-A41A-0EE96C24AB5D}" sibTransId="{0F96C8A3-AF27-4408-9962-CC7150EC05E9}"/>
    <dgm:cxn modelId="{3A9DA9E7-C3BF-4BBD-98FB-06728DF03E6F}" srcId="{D316B5DA-225F-46A4-9CA2-2899D186151C}" destId="{D5E883C4-594F-4C52-BF3F-6C9A31B55EE7}" srcOrd="4" destOrd="0" parTransId="{94B5495B-FA87-4140-AB33-35C423A692AF}" sibTransId="{547C97B3-DF7F-47C6-9D9E-CDCA73B4FDE8}"/>
    <dgm:cxn modelId="{B0ABE337-92A9-44DE-A744-EE0D11EA46B9}" type="presOf" srcId="{E15AA6B2-0CEB-416B-9757-D60BF814C72B}" destId="{49CA8FA7-E586-4191-8D33-F76673A29092}" srcOrd="0" destOrd="1" presId="urn:microsoft.com/office/officeart/2009/3/layout/PieProcess"/>
    <dgm:cxn modelId="{8E9FAB60-1E9D-4416-861B-7A7F4DF7048B}" type="presOf" srcId="{DBBC3318-D24E-4219-97DF-62F47011BA06}" destId="{A8336F65-9E0D-45FE-A7E3-3560AB7313C4}" srcOrd="0" destOrd="5" presId="urn:microsoft.com/office/officeart/2009/3/layout/PieProcess"/>
    <dgm:cxn modelId="{8512052B-3B70-438A-8E2E-A36220D2D103}" type="presOf" srcId="{45781E2D-49A4-4733-A1DF-18E6A391914A}" destId="{4122E78A-99DC-4D4F-BAF2-0A4E79792F48}" srcOrd="0" destOrd="0" presId="urn:microsoft.com/office/officeart/2009/3/layout/PieProcess"/>
    <dgm:cxn modelId="{F42D0917-57D3-4A7A-8C35-6A9E4D638034}" type="presOf" srcId="{F256719E-0244-422B-86E0-9C5E898AF130}" destId="{E58069EB-EF1C-4113-8F41-6C1A14C6F644}" srcOrd="0" destOrd="0" presId="urn:microsoft.com/office/officeart/2009/3/layout/PieProcess"/>
    <dgm:cxn modelId="{BFDF9425-DE48-4162-BF86-8632DA0B31EB}" type="presOf" srcId="{766A9FA2-6D49-43D5-9DDB-786E95E77AC5}" destId="{49CA8FA7-E586-4191-8D33-F76673A29092}" srcOrd="0" destOrd="3" presId="urn:microsoft.com/office/officeart/2009/3/layout/PieProcess"/>
    <dgm:cxn modelId="{A5F7DD15-0949-49F1-801A-7EA6226552C8}" type="presOf" srcId="{38EB3954-CFFD-4DAB-811B-99733E77780D}" destId="{A8336F65-9E0D-45FE-A7E3-3560AB7313C4}" srcOrd="0" destOrd="2" presId="urn:microsoft.com/office/officeart/2009/3/layout/PieProcess"/>
    <dgm:cxn modelId="{68B5E174-2A9B-4767-ABDB-1FA725CE390F}" srcId="{F256719E-0244-422B-86E0-9C5E898AF130}" destId="{766A9FA2-6D49-43D5-9DDB-786E95E77AC5}" srcOrd="3" destOrd="0" parTransId="{C303DD99-199E-4F32-B5E7-44D1A5BEC47E}" sibTransId="{356C5B05-13F0-4108-9BE6-AA840D28D28A}"/>
    <dgm:cxn modelId="{C4D2DC7E-38D1-4F6A-B08B-6FA8F09EDD95}" srcId="{076ED2CB-7422-4A51-A7AD-2D5BA8F8664D}" destId="{D316B5DA-225F-46A4-9CA2-2899D186151C}" srcOrd="1" destOrd="0" parTransId="{64F4A10F-2CE7-4623-92C3-9B1B6CCE1B47}" sibTransId="{429B762C-585E-4788-804B-11258C86EAF5}"/>
    <dgm:cxn modelId="{794A0379-8FCD-4D94-8285-8AF2DCE0301A}" type="presParOf" srcId="{FE4FBF10-3443-4C1E-801A-E3C091BC2DDF}" destId="{B1414DED-C885-47AD-893D-219B6B416AF8}" srcOrd="0" destOrd="0" presId="urn:microsoft.com/office/officeart/2009/3/layout/PieProcess"/>
    <dgm:cxn modelId="{10334487-5F6F-4128-9C2B-2BFBC95EDED7}" type="presParOf" srcId="{B1414DED-C885-47AD-893D-219B6B416AF8}" destId="{9A7415C3-00C7-4B77-A7F8-82C81D31CEA2}" srcOrd="0" destOrd="0" presId="urn:microsoft.com/office/officeart/2009/3/layout/PieProcess"/>
    <dgm:cxn modelId="{54AFCDCF-17D3-4C8D-9F84-5ECFE575C177}" type="presParOf" srcId="{B1414DED-C885-47AD-893D-219B6B416AF8}" destId="{A4130766-F81C-4821-965B-085F99E6F32A}" srcOrd="1" destOrd="0" presId="urn:microsoft.com/office/officeart/2009/3/layout/PieProcess"/>
    <dgm:cxn modelId="{DB4F257F-5F18-4983-8813-4F3CA94F437C}" type="presParOf" srcId="{B1414DED-C885-47AD-893D-219B6B416AF8}" destId="{1130E033-3E98-4FA7-A604-7180D7C2165A}" srcOrd="2" destOrd="0" presId="urn:microsoft.com/office/officeart/2009/3/layout/PieProcess"/>
    <dgm:cxn modelId="{F36734EB-ADCF-4920-B8D3-C4682FB5B544}" type="presParOf" srcId="{FE4FBF10-3443-4C1E-801A-E3C091BC2DDF}" destId="{1E35DC7B-2F9D-4D48-BF00-EA0A829B8CB8}" srcOrd="1" destOrd="0" presId="urn:microsoft.com/office/officeart/2009/3/layout/PieProcess"/>
    <dgm:cxn modelId="{73C0A7AF-7763-4746-8021-E4517428D91F}" type="presParOf" srcId="{FE4FBF10-3443-4C1E-801A-E3C091BC2DDF}" destId="{565B5C76-67DA-46BC-ACB8-10E9C8DA2323}" srcOrd="2" destOrd="0" presId="urn:microsoft.com/office/officeart/2009/3/layout/PieProcess"/>
    <dgm:cxn modelId="{9D0A19F4-60DE-410C-8CDB-14422965A188}" type="presParOf" srcId="{565B5C76-67DA-46BC-ACB8-10E9C8DA2323}" destId="{A8336F65-9E0D-45FE-A7E3-3560AB7313C4}" srcOrd="0" destOrd="0" presId="urn:microsoft.com/office/officeart/2009/3/layout/PieProcess"/>
    <dgm:cxn modelId="{5E20BFA5-3D92-45A3-9C94-F8F7BEF4F525}" type="presParOf" srcId="{FE4FBF10-3443-4C1E-801A-E3C091BC2DDF}" destId="{1F4DBED7-7A26-4124-8584-4BDD7E767186}" srcOrd="3" destOrd="0" presId="urn:microsoft.com/office/officeart/2009/3/layout/PieProcess"/>
    <dgm:cxn modelId="{C1908E21-21C3-491F-A4D3-B25813DF088E}" type="presParOf" srcId="{FE4FBF10-3443-4C1E-801A-E3C091BC2DDF}" destId="{219ED2DC-AF5A-4E3F-830E-61D646316E34}" srcOrd="4" destOrd="0" presId="urn:microsoft.com/office/officeart/2009/3/layout/PieProcess"/>
    <dgm:cxn modelId="{E11A04C9-AE82-4DEE-BD9B-5989BC81CF0D}" type="presParOf" srcId="{219ED2DC-AF5A-4E3F-830E-61D646316E34}" destId="{E2F75DB7-35E2-43C3-951D-E6E31FB5D988}" srcOrd="0" destOrd="0" presId="urn:microsoft.com/office/officeart/2009/3/layout/PieProcess"/>
    <dgm:cxn modelId="{72A8A22F-D959-4EBC-B66B-053337E9DDDE}" type="presParOf" srcId="{219ED2DC-AF5A-4E3F-830E-61D646316E34}" destId="{5FDA18C2-8CD5-488E-9E1E-32E51E69E990}" srcOrd="1" destOrd="0" presId="urn:microsoft.com/office/officeart/2009/3/layout/PieProcess"/>
    <dgm:cxn modelId="{A28D0DB3-3CC5-4612-B2A6-E418CD1F55FC}" type="presParOf" srcId="{219ED2DC-AF5A-4E3F-830E-61D646316E34}" destId="{99C8A881-05A2-48D8-8AC9-B1452ACE785B}" srcOrd="2" destOrd="0" presId="urn:microsoft.com/office/officeart/2009/3/layout/PieProcess"/>
    <dgm:cxn modelId="{7A746986-832C-4AC9-908D-E0499163E194}" type="presParOf" srcId="{FE4FBF10-3443-4C1E-801A-E3C091BC2DDF}" destId="{32DF9666-83FE-4955-8563-98873C3C2AA4}" srcOrd="5" destOrd="0" presId="urn:microsoft.com/office/officeart/2009/3/layout/PieProcess"/>
    <dgm:cxn modelId="{D400B729-8A4C-4417-AEB4-080B00E25902}" type="presParOf" srcId="{FE4FBF10-3443-4C1E-801A-E3C091BC2DDF}" destId="{6AB7D13D-7350-4946-AF56-7C453F11DD46}" srcOrd="6" destOrd="0" presId="urn:microsoft.com/office/officeart/2009/3/layout/PieProcess"/>
    <dgm:cxn modelId="{F3220AB0-17C9-40FD-859E-E051939D08F8}" type="presParOf" srcId="{6AB7D13D-7350-4946-AF56-7C453F11DD46}" destId="{57424DBE-FF7D-4E69-BA99-8D67DB59FE0C}" srcOrd="0" destOrd="0" presId="urn:microsoft.com/office/officeart/2009/3/layout/PieProcess"/>
    <dgm:cxn modelId="{72FC4B03-3E0D-4A8B-82FF-B6ED7B3865ED}" type="presParOf" srcId="{FE4FBF10-3443-4C1E-801A-E3C091BC2DDF}" destId="{65707510-7764-4CE4-B746-26D1317B9D26}" srcOrd="7" destOrd="0" presId="urn:microsoft.com/office/officeart/2009/3/layout/PieProcess"/>
    <dgm:cxn modelId="{10291F21-2277-45C5-9264-B6E45C6E5FFB}" type="presParOf" srcId="{FE4FBF10-3443-4C1E-801A-E3C091BC2DDF}" destId="{AB25C121-AC27-40F5-BE4C-F80718F872E7}" srcOrd="8" destOrd="0" presId="urn:microsoft.com/office/officeart/2009/3/layout/PieProcess"/>
    <dgm:cxn modelId="{EE8FC8A0-0FDB-4B5B-AFBE-CA05028E7932}" type="presParOf" srcId="{AB25C121-AC27-40F5-BE4C-F80718F872E7}" destId="{34D8DFF4-57C0-4B03-9C68-463EAE3BF613}" srcOrd="0" destOrd="0" presId="urn:microsoft.com/office/officeart/2009/3/layout/PieProcess"/>
    <dgm:cxn modelId="{0A5267D1-7C38-4965-A2D3-C87748C79F8E}" type="presParOf" srcId="{AB25C121-AC27-40F5-BE4C-F80718F872E7}" destId="{96436CFA-76E0-4BFD-B13D-1F8C42184328}" srcOrd="1" destOrd="0" presId="urn:microsoft.com/office/officeart/2009/3/layout/PieProcess"/>
    <dgm:cxn modelId="{680944CA-63A3-4ED6-8D5A-8F0E799D865A}" type="presParOf" srcId="{AB25C121-AC27-40F5-BE4C-F80718F872E7}" destId="{E49F5A38-74FD-4EE8-8A85-D3FF8D88E736}" srcOrd="2" destOrd="0" presId="urn:microsoft.com/office/officeart/2009/3/layout/PieProcess"/>
    <dgm:cxn modelId="{130789CE-CE47-4286-9334-E658E867994F}" type="presParOf" srcId="{FE4FBF10-3443-4C1E-801A-E3C091BC2DDF}" destId="{7392010A-3649-4CC5-9E65-E7A95E112494}" srcOrd="9" destOrd="0" presId="urn:microsoft.com/office/officeart/2009/3/layout/PieProcess"/>
    <dgm:cxn modelId="{F6E2C9AF-7B2F-431F-BCF9-2CFC2E95E99B}" type="presParOf" srcId="{FE4FBF10-3443-4C1E-801A-E3C091BC2DDF}" destId="{90FB5DA1-3772-4F91-9D91-23AEFEBB03A7}" srcOrd="10" destOrd="0" presId="urn:microsoft.com/office/officeart/2009/3/layout/PieProcess"/>
    <dgm:cxn modelId="{9C8FE039-9EAA-48B6-98A7-99549CE1FED9}" type="presParOf" srcId="{90FB5DA1-3772-4F91-9D91-23AEFEBB03A7}" destId="{4122E78A-99DC-4D4F-BAF2-0A4E79792F48}" srcOrd="0" destOrd="0" presId="urn:microsoft.com/office/officeart/2009/3/layout/PieProcess"/>
    <dgm:cxn modelId="{EA33AE01-CC9F-4976-9669-CA214D0D2D33}" type="presParOf" srcId="{FE4FBF10-3443-4C1E-801A-E3C091BC2DDF}" destId="{BEF07A49-C88F-4999-AB0C-3A8C749CA545}" srcOrd="11" destOrd="0" presId="urn:microsoft.com/office/officeart/2009/3/layout/PieProcess"/>
    <dgm:cxn modelId="{33230A36-6988-46F0-A9B4-5473E11215BC}" type="presParOf" srcId="{FE4FBF10-3443-4C1E-801A-E3C091BC2DDF}" destId="{78517CD7-B77C-4E4D-824A-0709D42EA018}" srcOrd="12" destOrd="0" presId="urn:microsoft.com/office/officeart/2009/3/layout/PieProcess"/>
    <dgm:cxn modelId="{870EA07C-0780-4EEF-AF8E-33D9EF56534E}" type="presParOf" srcId="{78517CD7-B77C-4E4D-824A-0709D42EA018}" destId="{C2EA5D5B-AF20-424A-A43D-36154FBAAAC9}" srcOrd="0" destOrd="0" presId="urn:microsoft.com/office/officeart/2009/3/layout/PieProcess"/>
    <dgm:cxn modelId="{0C616644-D991-4DC0-B4FC-6DE710FE21BF}" type="presParOf" srcId="{78517CD7-B77C-4E4D-824A-0709D42EA018}" destId="{7204F4CF-413F-49CF-90B0-49BA6B90A4FA}" srcOrd="1" destOrd="0" presId="urn:microsoft.com/office/officeart/2009/3/layout/PieProcess"/>
    <dgm:cxn modelId="{58811937-BBB0-4F8A-B35C-CE3057CE827C}" type="presParOf" srcId="{78517CD7-B77C-4E4D-824A-0709D42EA018}" destId="{E58069EB-EF1C-4113-8F41-6C1A14C6F644}" srcOrd="2" destOrd="0" presId="urn:microsoft.com/office/officeart/2009/3/layout/PieProcess"/>
    <dgm:cxn modelId="{D5FB4F54-7228-47DB-9050-8901A1FF67B5}" type="presParOf" srcId="{FE4FBF10-3443-4C1E-801A-E3C091BC2DDF}" destId="{36C5A6B7-2563-4179-B17C-9774144812F8}" srcOrd="13" destOrd="0" presId="urn:microsoft.com/office/officeart/2009/3/layout/PieProcess"/>
    <dgm:cxn modelId="{9A779918-D3CB-4CBA-AADE-9072E61BCC0E}" type="presParOf" srcId="{FE4FBF10-3443-4C1E-801A-E3C091BC2DDF}" destId="{398E78F0-0207-44C8-819D-7F3ECB17FC02}" srcOrd="14" destOrd="0" presId="urn:microsoft.com/office/officeart/2009/3/layout/PieProcess"/>
    <dgm:cxn modelId="{937343CB-80A6-49E3-BA21-7B1DA65E469F}" type="presParOf" srcId="{398E78F0-0207-44C8-819D-7F3ECB17FC02}" destId="{49CA8FA7-E586-4191-8D33-F76673A29092}" srcOrd="0" destOrd="0" presId="urn:microsoft.com/office/officeart/2009/3/layout/Pi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6ED2CB-7422-4A51-A7AD-2D5BA8F8664D}" type="doc">
      <dgm:prSet loTypeId="urn:microsoft.com/office/officeart/2009/3/layout/PieProcess" loCatId="list" qsTypeId="urn:microsoft.com/office/officeart/2005/8/quickstyle/simple4" qsCatId="simple" csTypeId="urn:microsoft.com/office/officeart/2005/8/colors/colorful5" csCatId="colorful" phldr="1"/>
      <dgm:spPr/>
      <dgm:t>
        <a:bodyPr/>
        <a:lstStyle/>
        <a:p>
          <a:endParaRPr lang="en-SG"/>
        </a:p>
      </dgm:t>
    </dgm:pt>
    <dgm:pt modelId="{05A90B3F-ADF6-4A84-9209-9E859649C82C}">
      <dgm:prSet phldrT="[Text]"/>
      <dgm:spPr/>
      <dgm:t>
        <a:bodyPr/>
        <a:lstStyle/>
        <a:p>
          <a:r>
            <a:rPr lang="en-SG" dirty="0" smtClean="0"/>
            <a:t>Backups</a:t>
          </a:r>
          <a:endParaRPr lang="en-SG" dirty="0"/>
        </a:p>
      </dgm:t>
    </dgm:pt>
    <dgm:pt modelId="{D34CAAE1-CC6F-4DFB-9348-250A7036ADED}" type="parTrans" cxnId="{7A133082-D85B-4ACF-B602-723BC49CA15C}">
      <dgm:prSet/>
      <dgm:spPr/>
      <dgm:t>
        <a:bodyPr/>
        <a:lstStyle/>
        <a:p>
          <a:endParaRPr lang="en-SG"/>
        </a:p>
      </dgm:t>
    </dgm:pt>
    <dgm:pt modelId="{A548395B-FDB4-4652-ACE9-1A2CC4435C58}" type="sibTrans" cxnId="{7A133082-D85B-4ACF-B602-723BC49CA15C}">
      <dgm:prSet/>
      <dgm:spPr/>
      <dgm:t>
        <a:bodyPr/>
        <a:lstStyle/>
        <a:p>
          <a:endParaRPr lang="en-SG"/>
        </a:p>
      </dgm:t>
    </dgm:pt>
    <dgm:pt modelId="{E3B178F7-5673-411A-A8EE-1E182103DAC1}">
      <dgm:prSet phldrT="[Text]"/>
      <dgm:spPr/>
      <dgm:t>
        <a:bodyPr/>
        <a:lstStyle/>
        <a:p>
          <a:r>
            <a:rPr lang="en-SG" dirty="0" smtClean="0">
              <a:latin typeface="Segoe UI Light"/>
            </a:rPr>
            <a:t>Creating Repositories (git </a:t>
          </a:r>
          <a:r>
            <a:rPr lang="en-SG" dirty="0" err="1" smtClean="0">
              <a:latin typeface="Segoe UI Light"/>
            </a:rPr>
            <a:t>init</a:t>
          </a:r>
          <a:r>
            <a:rPr lang="en-SG" dirty="0" smtClean="0">
              <a:latin typeface="Segoe UI Light"/>
            </a:rPr>
            <a:t>)</a:t>
          </a:r>
          <a:endParaRPr lang="en-SG" dirty="0"/>
        </a:p>
      </dgm:t>
    </dgm:pt>
    <dgm:pt modelId="{C566DF4E-2F02-4312-9E92-42B9C8C93154}" type="parTrans" cxnId="{17AE60F7-EBEE-4F89-99A2-DDFC0ABA0CED}">
      <dgm:prSet/>
      <dgm:spPr/>
      <dgm:t>
        <a:bodyPr/>
        <a:lstStyle/>
        <a:p>
          <a:endParaRPr lang="en-SG"/>
        </a:p>
      </dgm:t>
    </dgm:pt>
    <dgm:pt modelId="{53A30A93-C51B-41AF-A0AD-98311EE8CE10}" type="sibTrans" cxnId="{17AE60F7-EBEE-4F89-99A2-DDFC0ABA0CED}">
      <dgm:prSet/>
      <dgm:spPr/>
      <dgm:t>
        <a:bodyPr/>
        <a:lstStyle/>
        <a:p>
          <a:endParaRPr lang="en-SG"/>
        </a:p>
      </dgm:t>
    </dgm:pt>
    <dgm:pt modelId="{D316B5DA-225F-46A4-9CA2-2899D186151C}">
      <dgm:prSet phldrT="[Text]"/>
      <dgm:spPr/>
      <dgm:t>
        <a:bodyPr/>
        <a:lstStyle/>
        <a:p>
          <a:r>
            <a:rPr lang="en-SG" dirty="0" smtClean="0"/>
            <a:t>Multiverse</a:t>
          </a:r>
          <a:endParaRPr lang="en-SG" dirty="0"/>
        </a:p>
      </dgm:t>
    </dgm:pt>
    <dgm:pt modelId="{64F4A10F-2CE7-4623-92C3-9B1B6CCE1B47}" type="parTrans" cxnId="{C4D2DC7E-38D1-4F6A-B08B-6FA8F09EDD95}">
      <dgm:prSet/>
      <dgm:spPr/>
      <dgm:t>
        <a:bodyPr/>
        <a:lstStyle/>
        <a:p>
          <a:endParaRPr lang="en-SG"/>
        </a:p>
      </dgm:t>
    </dgm:pt>
    <dgm:pt modelId="{429B762C-585E-4788-804B-11258C86EAF5}" type="sibTrans" cxnId="{C4D2DC7E-38D1-4F6A-B08B-6FA8F09EDD95}">
      <dgm:prSet/>
      <dgm:spPr/>
      <dgm:t>
        <a:bodyPr/>
        <a:lstStyle/>
        <a:p>
          <a:endParaRPr lang="en-SG"/>
        </a:p>
      </dgm:t>
    </dgm:pt>
    <dgm:pt modelId="{AD4ACB73-7DAE-4EEC-BEAA-6F3662FD86B2}">
      <dgm:prSet phldrT="[Text]"/>
      <dgm:spPr/>
      <dgm:t>
        <a:bodyPr/>
        <a:lstStyle/>
        <a:p>
          <a:r>
            <a:rPr lang="en-SG" smtClean="0">
              <a:latin typeface="Segoe UI Light"/>
            </a:rPr>
            <a:t>Patch Mode</a:t>
          </a:r>
          <a:endParaRPr lang="en-SG" dirty="0"/>
        </a:p>
      </dgm:t>
    </dgm:pt>
    <dgm:pt modelId="{233B59F1-9892-4383-B6B4-5BB6F5CC2E18}" type="parTrans" cxnId="{725234BD-B7F4-42A4-827F-7BBF31CFF824}">
      <dgm:prSet/>
      <dgm:spPr/>
      <dgm:t>
        <a:bodyPr/>
        <a:lstStyle/>
        <a:p>
          <a:endParaRPr lang="en-SG"/>
        </a:p>
      </dgm:t>
    </dgm:pt>
    <dgm:pt modelId="{E0149931-0268-47C8-BAF6-7B408E2A0AFB}" type="sibTrans" cxnId="{725234BD-B7F4-42A4-827F-7BBF31CFF824}">
      <dgm:prSet/>
      <dgm:spPr/>
      <dgm:t>
        <a:bodyPr/>
        <a:lstStyle/>
        <a:p>
          <a:endParaRPr lang="en-SG"/>
        </a:p>
      </dgm:t>
    </dgm:pt>
    <dgm:pt modelId="{20E4C4D6-D5D1-4646-8784-945BCAA07B2D}">
      <dgm:prSet phldrT="[Text]"/>
      <dgm:spPr/>
      <dgm:t>
        <a:bodyPr/>
        <a:lstStyle/>
        <a:p>
          <a:r>
            <a:rPr lang="en-SG" dirty="0" smtClean="0"/>
            <a:t>Time Travel</a:t>
          </a:r>
        </a:p>
      </dgm:t>
    </dgm:pt>
    <dgm:pt modelId="{8E614314-7953-4DD8-A8CD-B636AE9EA9E8}" type="parTrans" cxnId="{63EA241A-A6D9-498A-8EC9-F05728A5D677}">
      <dgm:prSet/>
      <dgm:spPr/>
      <dgm:t>
        <a:bodyPr/>
        <a:lstStyle/>
        <a:p>
          <a:endParaRPr lang="en-SG"/>
        </a:p>
      </dgm:t>
    </dgm:pt>
    <dgm:pt modelId="{7453A7B6-570C-44F3-BCC9-E95FC792FA81}" type="sibTrans" cxnId="{63EA241A-A6D9-498A-8EC9-F05728A5D677}">
      <dgm:prSet/>
      <dgm:spPr/>
      <dgm:t>
        <a:bodyPr/>
        <a:lstStyle/>
        <a:p>
          <a:endParaRPr lang="en-SG"/>
        </a:p>
      </dgm:t>
    </dgm:pt>
    <dgm:pt modelId="{45781E2D-49A4-4733-A1DF-18E6A391914A}">
      <dgm:prSet phldrT="[Text]"/>
      <dgm:spPr/>
      <dgm:t>
        <a:bodyPr/>
        <a:lstStyle/>
        <a:p>
          <a:r>
            <a:rPr lang="en-SG" smtClean="0">
              <a:latin typeface="Segoe UI Light"/>
            </a:rPr>
            <a:t>Moving Through Time</a:t>
          </a:r>
          <a:endParaRPr lang="en-SG" dirty="0"/>
        </a:p>
      </dgm:t>
    </dgm:pt>
    <dgm:pt modelId="{18808E44-5B99-4E0E-87AF-D3A3AE04840C}" type="parTrans" cxnId="{37F09A4A-E4BB-4337-963F-EC17C008F25C}">
      <dgm:prSet/>
      <dgm:spPr/>
      <dgm:t>
        <a:bodyPr/>
        <a:lstStyle/>
        <a:p>
          <a:endParaRPr lang="en-SG"/>
        </a:p>
      </dgm:t>
    </dgm:pt>
    <dgm:pt modelId="{F43FD1C2-1503-4FA2-8793-7B9B1460C46B}" type="sibTrans" cxnId="{37F09A4A-E4BB-4337-963F-EC17C008F25C}">
      <dgm:prSet/>
      <dgm:spPr/>
      <dgm:t>
        <a:bodyPr/>
        <a:lstStyle/>
        <a:p>
          <a:endParaRPr lang="en-SG"/>
        </a:p>
      </dgm:t>
    </dgm:pt>
    <dgm:pt modelId="{F256719E-0244-422B-86E0-9C5E898AF130}">
      <dgm:prSet phldrT="[Text]"/>
      <dgm:spPr/>
      <dgm:t>
        <a:bodyPr/>
        <a:lstStyle/>
        <a:p>
          <a:r>
            <a:rPr lang="en-SG" dirty="0" smtClean="0"/>
            <a:t>Collaboration</a:t>
          </a:r>
          <a:endParaRPr lang="en-SG" dirty="0"/>
        </a:p>
      </dgm:t>
    </dgm:pt>
    <dgm:pt modelId="{9F8181D2-B9C0-40ED-A41A-0EE96C24AB5D}" type="parTrans" cxnId="{E8F8AD6C-730C-4864-8EEB-75F3BE422A7F}">
      <dgm:prSet/>
      <dgm:spPr/>
      <dgm:t>
        <a:bodyPr/>
        <a:lstStyle/>
        <a:p>
          <a:endParaRPr lang="en-SG"/>
        </a:p>
      </dgm:t>
    </dgm:pt>
    <dgm:pt modelId="{0F96C8A3-AF27-4408-9962-CC7150EC05E9}" type="sibTrans" cxnId="{E8F8AD6C-730C-4864-8EEB-75F3BE422A7F}">
      <dgm:prSet/>
      <dgm:spPr/>
      <dgm:t>
        <a:bodyPr/>
        <a:lstStyle/>
        <a:p>
          <a:endParaRPr lang="en-SG"/>
        </a:p>
      </dgm:t>
    </dgm:pt>
    <dgm:pt modelId="{DEA68800-452C-4C10-99A2-D4DD3AC71D6B}">
      <dgm:prSet/>
      <dgm:spPr/>
      <dgm:t>
        <a:bodyPr/>
        <a:lstStyle/>
        <a:p>
          <a:r>
            <a:rPr lang="en-SG" smtClean="0">
              <a:latin typeface="Segoe UI Light"/>
            </a:rPr>
            <a:t>Adding and Tracking Files</a:t>
          </a:r>
          <a:endParaRPr lang="en-SG" dirty="0"/>
        </a:p>
      </dgm:t>
    </dgm:pt>
    <dgm:pt modelId="{26927371-86AC-4058-A676-EBC95CCF4668}" type="parTrans" cxnId="{F9576DED-7860-432A-A154-E5E5780D62FF}">
      <dgm:prSet/>
      <dgm:spPr/>
      <dgm:t>
        <a:bodyPr/>
        <a:lstStyle/>
        <a:p>
          <a:endParaRPr lang="en-SG"/>
        </a:p>
      </dgm:t>
    </dgm:pt>
    <dgm:pt modelId="{DF66C4AD-EAD4-4968-8815-E8CC7A872707}" type="sibTrans" cxnId="{F9576DED-7860-432A-A154-E5E5780D62FF}">
      <dgm:prSet/>
      <dgm:spPr/>
      <dgm:t>
        <a:bodyPr/>
        <a:lstStyle/>
        <a:p>
          <a:endParaRPr lang="en-SG"/>
        </a:p>
      </dgm:t>
    </dgm:pt>
    <dgm:pt modelId="{4FEF2CCB-5E0A-4F0A-9A42-5609AF091E3A}">
      <dgm:prSet/>
      <dgm:spPr/>
      <dgm:t>
        <a:bodyPr/>
        <a:lstStyle/>
        <a:p>
          <a:r>
            <a:rPr lang="en-SG" smtClean="0">
              <a:latin typeface="Segoe UI Light"/>
            </a:rPr>
            <a:t>(git add)</a:t>
          </a:r>
          <a:endParaRPr lang="en-SG" dirty="0"/>
        </a:p>
      </dgm:t>
    </dgm:pt>
    <dgm:pt modelId="{84CBE325-0056-4889-B2C8-21E16C6E403A}" type="parTrans" cxnId="{BBD27BA3-5FDB-4914-86EA-453D151A8187}">
      <dgm:prSet/>
      <dgm:spPr/>
      <dgm:t>
        <a:bodyPr/>
        <a:lstStyle/>
        <a:p>
          <a:endParaRPr lang="en-SG"/>
        </a:p>
      </dgm:t>
    </dgm:pt>
    <dgm:pt modelId="{D0D2F36B-25D9-4DE4-9247-8D0E58CCEDB6}" type="sibTrans" cxnId="{BBD27BA3-5FDB-4914-86EA-453D151A8187}">
      <dgm:prSet/>
      <dgm:spPr/>
      <dgm:t>
        <a:bodyPr/>
        <a:lstStyle/>
        <a:p>
          <a:endParaRPr lang="en-SG"/>
        </a:p>
      </dgm:t>
    </dgm:pt>
    <dgm:pt modelId="{38EB3954-CFFD-4DAB-811B-99733E77780D}">
      <dgm:prSet/>
      <dgm:spPr/>
      <dgm:t>
        <a:bodyPr/>
        <a:lstStyle/>
        <a:p>
          <a:r>
            <a:rPr lang="en-SG" smtClean="0">
              <a:latin typeface="Segoe UI Light"/>
            </a:rPr>
            <a:t>Ignoring Things (.gitignore files)</a:t>
          </a:r>
          <a:endParaRPr lang="en-SG" dirty="0"/>
        </a:p>
      </dgm:t>
    </dgm:pt>
    <dgm:pt modelId="{AB58E1D9-492B-46CC-BDB5-4F97DB35E24F}" type="parTrans" cxnId="{9884C213-FCDC-4FE4-809B-1E8BD9A24F1A}">
      <dgm:prSet/>
      <dgm:spPr/>
      <dgm:t>
        <a:bodyPr/>
        <a:lstStyle/>
        <a:p>
          <a:endParaRPr lang="en-SG"/>
        </a:p>
      </dgm:t>
    </dgm:pt>
    <dgm:pt modelId="{DD4B9B8D-76BC-4FB8-A514-B853B361721C}" type="sibTrans" cxnId="{9884C213-FCDC-4FE4-809B-1E8BD9A24F1A}">
      <dgm:prSet/>
      <dgm:spPr/>
      <dgm:t>
        <a:bodyPr/>
        <a:lstStyle/>
        <a:p>
          <a:endParaRPr lang="en-SG"/>
        </a:p>
      </dgm:t>
    </dgm:pt>
    <dgm:pt modelId="{D9C9449B-2861-4CEE-9C39-C267E9CBFC49}">
      <dgm:prSet/>
      <dgm:spPr/>
      <dgm:t>
        <a:bodyPr/>
        <a:lstStyle/>
        <a:p>
          <a:r>
            <a:rPr lang="en-SG" smtClean="0">
              <a:latin typeface="Segoe UI Light"/>
            </a:rPr>
            <a:t>Saving Your Work (git commit)</a:t>
          </a:r>
          <a:endParaRPr lang="en-SG" dirty="0"/>
        </a:p>
      </dgm:t>
    </dgm:pt>
    <dgm:pt modelId="{0EAB2F60-CF4D-4882-AAEB-D2AAB614E44B}" type="parTrans" cxnId="{A14655D8-F597-4C40-B4AF-62605FC45C7B}">
      <dgm:prSet/>
      <dgm:spPr/>
      <dgm:t>
        <a:bodyPr/>
        <a:lstStyle/>
        <a:p>
          <a:endParaRPr lang="en-SG"/>
        </a:p>
      </dgm:t>
    </dgm:pt>
    <dgm:pt modelId="{72B4AF9B-F7C3-4B50-A10A-0EB31CCDF005}" type="sibTrans" cxnId="{A14655D8-F597-4C40-B4AF-62605FC45C7B}">
      <dgm:prSet/>
      <dgm:spPr/>
      <dgm:t>
        <a:bodyPr/>
        <a:lstStyle/>
        <a:p>
          <a:endParaRPr lang="en-SG"/>
        </a:p>
      </dgm:t>
    </dgm:pt>
    <dgm:pt modelId="{A8C6B662-1C9E-47C5-AE17-187A1870FA8A}">
      <dgm:prSet/>
      <dgm:spPr/>
      <dgm:t>
        <a:bodyPr/>
        <a:lstStyle/>
        <a:p>
          <a:r>
            <a:rPr lang="en-SG" smtClean="0">
              <a:latin typeface="Segoe UI Light"/>
            </a:rPr>
            <a:t>Commit Messages and You</a:t>
          </a:r>
          <a:endParaRPr lang="en-SG" dirty="0"/>
        </a:p>
      </dgm:t>
    </dgm:pt>
    <dgm:pt modelId="{9EEA279E-9ECA-4FAF-86DF-2B2CAA86EAB9}" type="parTrans" cxnId="{7DC9CC1E-0BEA-432F-8B38-05EFE7720A8D}">
      <dgm:prSet/>
      <dgm:spPr/>
      <dgm:t>
        <a:bodyPr/>
        <a:lstStyle/>
        <a:p>
          <a:endParaRPr lang="en-SG"/>
        </a:p>
      </dgm:t>
    </dgm:pt>
    <dgm:pt modelId="{C5C7AD8D-BC33-411F-A204-CD8EA55CFCB7}" type="sibTrans" cxnId="{7DC9CC1E-0BEA-432F-8B38-05EFE7720A8D}">
      <dgm:prSet/>
      <dgm:spPr/>
      <dgm:t>
        <a:bodyPr/>
        <a:lstStyle/>
        <a:p>
          <a:endParaRPr lang="en-SG"/>
        </a:p>
      </dgm:t>
    </dgm:pt>
    <dgm:pt modelId="{DBBC3318-D24E-4219-97DF-62F47011BA06}">
      <dgm:prSet/>
      <dgm:spPr/>
      <dgm:t>
        <a:bodyPr/>
        <a:lstStyle/>
        <a:p>
          <a:r>
            <a:rPr lang="en-SG" smtClean="0">
              <a:latin typeface="Segoe UI Light"/>
            </a:rPr>
            <a:t>Viewing History (git log)</a:t>
          </a:r>
          <a:endParaRPr lang="en-SG" dirty="0"/>
        </a:p>
      </dgm:t>
    </dgm:pt>
    <dgm:pt modelId="{DE676E5A-F109-42C3-B3FD-7BD91EACA2DC}" type="parTrans" cxnId="{5BFE5856-D918-45F5-8378-BB0BE9F5CE3D}">
      <dgm:prSet/>
      <dgm:spPr/>
      <dgm:t>
        <a:bodyPr/>
        <a:lstStyle/>
        <a:p>
          <a:endParaRPr lang="en-SG"/>
        </a:p>
      </dgm:t>
    </dgm:pt>
    <dgm:pt modelId="{19DD80DE-222A-47C6-B843-E1D4892BFC51}" type="sibTrans" cxnId="{5BFE5856-D918-45F5-8378-BB0BE9F5CE3D}">
      <dgm:prSet/>
      <dgm:spPr/>
      <dgm:t>
        <a:bodyPr/>
        <a:lstStyle/>
        <a:p>
          <a:endParaRPr lang="en-SG"/>
        </a:p>
      </dgm:t>
    </dgm:pt>
    <dgm:pt modelId="{67F82E0C-CDE6-4686-B1D6-F4494080ACDB}">
      <dgm:prSet/>
      <dgm:spPr/>
      <dgm:t>
        <a:bodyPr/>
        <a:lstStyle/>
        <a:p>
          <a:r>
            <a:rPr lang="en-SG" smtClean="0">
              <a:latin typeface="Segoe UI Light"/>
            </a:rPr>
            <a:t>Seeing Changes (git diff)</a:t>
          </a:r>
          <a:endParaRPr lang="en-SG" dirty="0"/>
        </a:p>
      </dgm:t>
    </dgm:pt>
    <dgm:pt modelId="{E8A30BDB-8658-4CAB-A65E-F410DDD320A1}" type="parTrans" cxnId="{F65EC153-44ED-4FA1-94C4-76CD53974DFD}">
      <dgm:prSet/>
      <dgm:spPr/>
      <dgm:t>
        <a:bodyPr/>
        <a:lstStyle/>
        <a:p>
          <a:endParaRPr lang="en-SG"/>
        </a:p>
      </dgm:t>
    </dgm:pt>
    <dgm:pt modelId="{EA20E2A2-6517-4202-9210-6C45523B05FC}" type="sibTrans" cxnId="{F65EC153-44ED-4FA1-94C4-76CD53974DFD}">
      <dgm:prSet/>
      <dgm:spPr/>
      <dgm:t>
        <a:bodyPr/>
        <a:lstStyle/>
        <a:p>
          <a:endParaRPr lang="en-SG"/>
        </a:p>
      </dgm:t>
    </dgm:pt>
    <dgm:pt modelId="{1E2EF698-CAF1-425B-B0D1-AE7B23FBB600}">
      <dgm:prSet/>
      <dgm:spPr/>
      <dgm:t>
        <a:bodyPr/>
        <a:lstStyle/>
        <a:p>
          <a:r>
            <a:rPr lang="en-SG" smtClean="0">
              <a:latin typeface="Segoe UI Light"/>
            </a:rPr>
            <a:t>Multiple Dimensions</a:t>
          </a:r>
          <a:endParaRPr lang="en-SG" dirty="0"/>
        </a:p>
      </dgm:t>
    </dgm:pt>
    <dgm:pt modelId="{0E9838DA-9299-43DB-B311-28A307E73B2F}" type="parTrans" cxnId="{72621CAF-AEF9-43C9-9CAE-CF69DB0C4DEF}">
      <dgm:prSet/>
      <dgm:spPr/>
      <dgm:t>
        <a:bodyPr/>
        <a:lstStyle/>
        <a:p>
          <a:endParaRPr lang="en-SG"/>
        </a:p>
      </dgm:t>
    </dgm:pt>
    <dgm:pt modelId="{4814BAC4-CF72-4C38-A0B8-A0935832E070}" type="sibTrans" cxnId="{72621CAF-AEF9-43C9-9CAE-CF69DB0C4DEF}">
      <dgm:prSet/>
      <dgm:spPr/>
      <dgm:t>
        <a:bodyPr/>
        <a:lstStyle/>
        <a:p>
          <a:endParaRPr lang="en-SG"/>
        </a:p>
      </dgm:t>
    </dgm:pt>
    <dgm:pt modelId="{A6171648-73F2-40CD-AE11-9F3FCDFC0A40}">
      <dgm:prSet/>
      <dgm:spPr/>
      <dgm:t>
        <a:bodyPr/>
        <a:lstStyle/>
        <a:p>
          <a:r>
            <a:rPr lang="en-SG" smtClean="0">
              <a:latin typeface="Segoe UI Light"/>
            </a:rPr>
            <a:t>(git branch)</a:t>
          </a:r>
          <a:endParaRPr lang="en-SG" dirty="0"/>
        </a:p>
      </dgm:t>
    </dgm:pt>
    <dgm:pt modelId="{CC18EC21-8F1B-443A-B849-8DE9FC0B485D}" type="parTrans" cxnId="{ED060554-A33B-4132-9166-F9469D152629}">
      <dgm:prSet/>
      <dgm:spPr/>
      <dgm:t>
        <a:bodyPr/>
        <a:lstStyle/>
        <a:p>
          <a:endParaRPr lang="en-SG"/>
        </a:p>
      </dgm:t>
    </dgm:pt>
    <dgm:pt modelId="{91A17B61-7108-4839-92C4-954FCD7D67EE}" type="sibTrans" cxnId="{ED060554-A33B-4132-9166-F9469D152629}">
      <dgm:prSet/>
      <dgm:spPr/>
      <dgm:t>
        <a:bodyPr/>
        <a:lstStyle/>
        <a:p>
          <a:endParaRPr lang="en-SG"/>
        </a:p>
      </dgm:t>
    </dgm:pt>
    <dgm:pt modelId="{C89CA9B8-6B9B-4B67-AA89-403776798707}">
      <dgm:prSet/>
      <dgm:spPr/>
      <dgm:t>
        <a:bodyPr/>
        <a:lstStyle/>
        <a:p>
          <a:r>
            <a:rPr lang="en-SG" smtClean="0">
              <a:latin typeface="Segoe UI Light"/>
            </a:rPr>
            <a:t>Moving Between Worlds</a:t>
          </a:r>
          <a:endParaRPr lang="en-SG" dirty="0"/>
        </a:p>
      </dgm:t>
    </dgm:pt>
    <dgm:pt modelId="{6A25B5BA-1A78-49A4-892B-3FC4E0736F55}" type="parTrans" cxnId="{23C36B01-1A28-418C-BE62-040B2E59B6FF}">
      <dgm:prSet/>
      <dgm:spPr/>
      <dgm:t>
        <a:bodyPr/>
        <a:lstStyle/>
        <a:p>
          <a:endParaRPr lang="en-SG"/>
        </a:p>
      </dgm:t>
    </dgm:pt>
    <dgm:pt modelId="{4F9E0260-1195-46AC-8864-D07180BF6AEB}" type="sibTrans" cxnId="{23C36B01-1A28-418C-BE62-040B2E59B6FF}">
      <dgm:prSet/>
      <dgm:spPr/>
      <dgm:t>
        <a:bodyPr/>
        <a:lstStyle/>
        <a:p>
          <a:endParaRPr lang="en-SG"/>
        </a:p>
      </dgm:t>
    </dgm:pt>
    <dgm:pt modelId="{0BD0811D-4807-4F14-A30B-02BAE81785FA}">
      <dgm:prSet/>
      <dgm:spPr/>
      <dgm:t>
        <a:bodyPr/>
        <a:lstStyle/>
        <a:p>
          <a:r>
            <a:rPr lang="en-SG" smtClean="0">
              <a:latin typeface="Segoe UI Light"/>
            </a:rPr>
            <a:t>(git checkout)</a:t>
          </a:r>
          <a:endParaRPr lang="en-SG" dirty="0"/>
        </a:p>
      </dgm:t>
    </dgm:pt>
    <dgm:pt modelId="{360A3CCE-D2DC-40CC-9EEF-7F0B26E3AB8F}" type="parTrans" cxnId="{9640F714-72A8-4C85-B5B2-1D10DF2827A8}">
      <dgm:prSet/>
      <dgm:spPr/>
      <dgm:t>
        <a:bodyPr/>
        <a:lstStyle/>
        <a:p>
          <a:endParaRPr lang="en-SG"/>
        </a:p>
      </dgm:t>
    </dgm:pt>
    <dgm:pt modelId="{62ECFB64-6C77-472B-8947-0479953738C9}" type="sibTrans" cxnId="{9640F714-72A8-4C85-B5B2-1D10DF2827A8}">
      <dgm:prSet/>
      <dgm:spPr/>
      <dgm:t>
        <a:bodyPr/>
        <a:lstStyle/>
        <a:p>
          <a:endParaRPr lang="en-SG"/>
        </a:p>
      </dgm:t>
    </dgm:pt>
    <dgm:pt modelId="{2FE776B7-A1F1-4CA2-977B-6CC07A5ABC7A}">
      <dgm:prSet/>
      <dgm:spPr/>
      <dgm:t>
        <a:bodyPr/>
        <a:lstStyle/>
        <a:p>
          <a:r>
            <a:rPr lang="en-SG" smtClean="0">
              <a:latin typeface="Segoe UI Light"/>
            </a:rPr>
            <a:t>Bringing Things Together</a:t>
          </a:r>
          <a:endParaRPr lang="en-SG" dirty="0"/>
        </a:p>
      </dgm:t>
    </dgm:pt>
    <dgm:pt modelId="{CDF5F677-B9A2-4D86-9938-562F2D004F5D}" type="parTrans" cxnId="{7CC9822C-B4A5-4065-8E70-C93CDAB75A61}">
      <dgm:prSet/>
      <dgm:spPr/>
      <dgm:t>
        <a:bodyPr/>
        <a:lstStyle/>
        <a:p>
          <a:endParaRPr lang="en-SG"/>
        </a:p>
      </dgm:t>
    </dgm:pt>
    <dgm:pt modelId="{0ED7B30A-1D6E-4400-BB06-E1A37A40032A}" type="sibTrans" cxnId="{7CC9822C-B4A5-4065-8E70-C93CDAB75A61}">
      <dgm:prSet/>
      <dgm:spPr/>
      <dgm:t>
        <a:bodyPr/>
        <a:lstStyle/>
        <a:p>
          <a:endParaRPr lang="en-SG"/>
        </a:p>
      </dgm:t>
    </dgm:pt>
    <dgm:pt modelId="{0DC9128B-0A02-4C4D-9DE3-CF27C92EFEB8}">
      <dgm:prSet/>
      <dgm:spPr/>
      <dgm:t>
        <a:bodyPr/>
        <a:lstStyle/>
        <a:p>
          <a:r>
            <a:rPr lang="en-SG" smtClean="0">
              <a:latin typeface="Segoe UI Light"/>
            </a:rPr>
            <a:t>(git merge)</a:t>
          </a:r>
          <a:endParaRPr lang="en-SG" dirty="0"/>
        </a:p>
      </dgm:t>
    </dgm:pt>
    <dgm:pt modelId="{F65AE579-738A-4160-BD11-6C877D5510AA}" type="parTrans" cxnId="{38020314-DAFF-4DCE-8903-5F8E22EBBBA6}">
      <dgm:prSet/>
      <dgm:spPr/>
      <dgm:t>
        <a:bodyPr/>
        <a:lstStyle/>
        <a:p>
          <a:endParaRPr lang="en-SG"/>
        </a:p>
      </dgm:t>
    </dgm:pt>
    <dgm:pt modelId="{B6F642D4-E351-4EE4-81A0-313C26E288AD}" type="sibTrans" cxnId="{38020314-DAFF-4DCE-8903-5F8E22EBBBA6}">
      <dgm:prSet/>
      <dgm:spPr/>
      <dgm:t>
        <a:bodyPr/>
        <a:lstStyle/>
        <a:p>
          <a:endParaRPr lang="en-SG"/>
        </a:p>
      </dgm:t>
    </dgm:pt>
    <dgm:pt modelId="{D5E883C4-594F-4C52-BF3F-6C9A31B55EE7}">
      <dgm:prSet/>
      <dgm:spPr/>
      <dgm:t>
        <a:bodyPr/>
        <a:lstStyle/>
        <a:p>
          <a:r>
            <a:rPr lang="en-SG" smtClean="0">
              <a:latin typeface="Segoe UI Light"/>
            </a:rPr>
            <a:t>Fixing Merge Conflicts</a:t>
          </a:r>
          <a:endParaRPr lang="en-SG" dirty="0"/>
        </a:p>
      </dgm:t>
    </dgm:pt>
    <dgm:pt modelId="{94B5495B-FA87-4140-AB33-35C423A692AF}" type="parTrans" cxnId="{3A9DA9E7-C3BF-4BBD-98FB-06728DF03E6F}">
      <dgm:prSet/>
      <dgm:spPr/>
      <dgm:t>
        <a:bodyPr/>
        <a:lstStyle/>
        <a:p>
          <a:endParaRPr lang="en-SG"/>
        </a:p>
      </dgm:t>
    </dgm:pt>
    <dgm:pt modelId="{547C97B3-DF7F-47C6-9D9E-CDCA73B4FDE8}" type="sibTrans" cxnId="{3A9DA9E7-C3BF-4BBD-98FB-06728DF03E6F}">
      <dgm:prSet/>
      <dgm:spPr/>
      <dgm:t>
        <a:bodyPr/>
        <a:lstStyle/>
        <a:p>
          <a:endParaRPr lang="en-SG"/>
        </a:p>
      </dgm:t>
    </dgm:pt>
    <dgm:pt modelId="{64FD21F7-FF76-46A1-BF4D-2F3D48649E68}">
      <dgm:prSet/>
      <dgm:spPr/>
      <dgm:t>
        <a:bodyPr/>
        <a:lstStyle/>
        <a:p>
          <a:r>
            <a:rPr lang="en-SG" smtClean="0">
              <a:latin typeface="Segoe UI Light"/>
            </a:rPr>
            <a:t>(git checkout revisited)</a:t>
          </a:r>
          <a:endParaRPr lang="en-SG" dirty="0"/>
        </a:p>
      </dgm:t>
    </dgm:pt>
    <dgm:pt modelId="{001F8DCB-DFA0-4C58-AB79-36134EDB62FE}" type="parTrans" cxnId="{33B68C77-BABE-4C57-8968-1A63DAB9F949}">
      <dgm:prSet/>
      <dgm:spPr/>
      <dgm:t>
        <a:bodyPr/>
        <a:lstStyle/>
        <a:p>
          <a:endParaRPr lang="en-SG"/>
        </a:p>
      </dgm:t>
    </dgm:pt>
    <dgm:pt modelId="{0D27AE09-04AD-442D-B601-0D2376D435DA}" type="sibTrans" cxnId="{33B68C77-BABE-4C57-8968-1A63DAB9F949}">
      <dgm:prSet/>
      <dgm:spPr/>
      <dgm:t>
        <a:bodyPr/>
        <a:lstStyle/>
        <a:p>
          <a:endParaRPr lang="en-SG"/>
        </a:p>
      </dgm:t>
    </dgm:pt>
    <dgm:pt modelId="{4924D02B-36D9-499D-9C26-FF35FAF8C846}">
      <dgm:prSet/>
      <dgm:spPr/>
      <dgm:t>
        <a:bodyPr/>
        <a:lstStyle/>
        <a:p>
          <a:r>
            <a:rPr lang="en-SG" smtClean="0">
              <a:latin typeface="Segoe UI Light"/>
            </a:rPr>
            <a:t>Undoing Things (git revert)</a:t>
          </a:r>
          <a:endParaRPr lang="en-SG" dirty="0"/>
        </a:p>
      </dgm:t>
    </dgm:pt>
    <dgm:pt modelId="{EA197E3A-6360-4EAC-921D-0AB3A8FB0DF9}" type="parTrans" cxnId="{74F20794-3CA8-4176-94AA-90B8637F969C}">
      <dgm:prSet/>
      <dgm:spPr/>
      <dgm:t>
        <a:bodyPr/>
        <a:lstStyle/>
        <a:p>
          <a:endParaRPr lang="en-SG"/>
        </a:p>
      </dgm:t>
    </dgm:pt>
    <dgm:pt modelId="{CBFC03B8-A556-44C5-AC93-484399EFF334}" type="sibTrans" cxnId="{74F20794-3CA8-4176-94AA-90B8637F969C}">
      <dgm:prSet/>
      <dgm:spPr/>
      <dgm:t>
        <a:bodyPr/>
        <a:lstStyle/>
        <a:p>
          <a:endParaRPr lang="en-SG"/>
        </a:p>
      </dgm:t>
    </dgm:pt>
    <dgm:pt modelId="{EF541F71-9189-4A06-A4D5-62FCBACF2780}">
      <dgm:prSet/>
      <dgm:spPr/>
      <dgm:t>
        <a:bodyPr/>
        <a:lstStyle/>
        <a:p>
          <a:r>
            <a:rPr lang="en-SG" smtClean="0">
              <a:latin typeface="Segoe UI Light"/>
            </a:rPr>
            <a:t>Really Undoing Things</a:t>
          </a:r>
          <a:endParaRPr lang="en-SG" dirty="0"/>
        </a:p>
      </dgm:t>
    </dgm:pt>
    <dgm:pt modelId="{31748E6B-497B-4DD7-9F3F-4F94DDE7F340}" type="parTrans" cxnId="{E87F8467-86C4-4828-AF44-CF7A214ACD02}">
      <dgm:prSet/>
      <dgm:spPr/>
      <dgm:t>
        <a:bodyPr/>
        <a:lstStyle/>
        <a:p>
          <a:endParaRPr lang="en-SG"/>
        </a:p>
      </dgm:t>
    </dgm:pt>
    <dgm:pt modelId="{EE46F562-4C42-4FCD-9F66-E90857C835D5}" type="sibTrans" cxnId="{E87F8467-86C4-4828-AF44-CF7A214ACD02}">
      <dgm:prSet/>
      <dgm:spPr/>
      <dgm:t>
        <a:bodyPr/>
        <a:lstStyle/>
        <a:p>
          <a:endParaRPr lang="en-SG"/>
        </a:p>
      </dgm:t>
    </dgm:pt>
    <dgm:pt modelId="{6B1C640A-E594-4902-B767-34D4C47781A2}">
      <dgm:prSet/>
      <dgm:spPr/>
      <dgm:t>
        <a:bodyPr/>
        <a:lstStyle/>
        <a:p>
          <a:r>
            <a:rPr lang="en-SG" smtClean="0">
              <a:latin typeface="Segoe UI Light"/>
            </a:rPr>
            <a:t>(git reset)</a:t>
          </a:r>
          <a:endParaRPr lang="en-SG" dirty="0"/>
        </a:p>
      </dgm:t>
    </dgm:pt>
    <dgm:pt modelId="{F7535B77-C809-4B0E-9478-CB8ED9CD39AD}" type="parTrans" cxnId="{45768627-7BA6-4DC6-B1B2-8082B5AC6B15}">
      <dgm:prSet/>
      <dgm:spPr/>
      <dgm:t>
        <a:bodyPr/>
        <a:lstStyle/>
        <a:p>
          <a:endParaRPr lang="en-SG"/>
        </a:p>
      </dgm:t>
    </dgm:pt>
    <dgm:pt modelId="{F5D8DFE6-455C-4463-9A01-82B24DA073F1}" type="sibTrans" cxnId="{45768627-7BA6-4DC6-B1B2-8082B5AC6B15}">
      <dgm:prSet/>
      <dgm:spPr/>
      <dgm:t>
        <a:bodyPr/>
        <a:lstStyle/>
        <a:p>
          <a:endParaRPr lang="en-SG"/>
        </a:p>
      </dgm:t>
    </dgm:pt>
    <dgm:pt modelId="{2E80F309-84E1-4DD0-812B-02721B3453B4}">
      <dgm:prSet phldrT="[Text]"/>
      <dgm:spPr/>
      <dgm:t>
        <a:bodyPr/>
        <a:lstStyle/>
        <a:p>
          <a:r>
            <a:rPr lang="en-SG" smtClean="0">
              <a:latin typeface="Segoe UI Light"/>
            </a:rPr>
            <a:t>Remote Repositories</a:t>
          </a:r>
          <a:endParaRPr lang="en-SG" dirty="0"/>
        </a:p>
      </dgm:t>
    </dgm:pt>
    <dgm:pt modelId="{8086F582-2529-46F7-A862-38FECA6E9587}" type="parTrans" cxnId="{5401374B-B7DA-431E-889B-19E4C5A10393}">
      <dgm:prSet/>
      <dgm:spPr/>
      <dgm:t>
        <a:bodyPr/>
        <a:lstStyle/>
        <a:p>
          <a:endParaRPr lang="en-SG"/>
        </a:p>
      </dgm:t>
    </dgm:pt>
    <dgm:pt modelId="{062034C5-4F6E-44F4-B76B-21323A7893DC}" type="sibTrans" cxnId="{5401374B-B7DA-431E-889B-19E4C5A10393}">
      <dgm:prSet/>
      <dgm:spPr/>
      <dgm:t>
        <a:bodyPr/>
        <a:lstStyle/>
        <a:p>
          <a:endParaRPr lang="en-SG"/>
        </a:p>
      </dgm:t>
    </dgm:pt>
    <dgm:pt modelId="{E15AA6B2-0CEB-416B-9757-D60BF814C72B}">
      <dgm:prSet/>
      <dgm:spPr/>
      <dgm:t>
        <a:bodyPr/>
        <a:lstStyle/>
        <a:p>
          <a:r>
            <a:rPr lang="en-SG" smtClean="0">
              <a:latin typeface="Segoe UI Light"/>
            </a:rPr>
            <a:t>Workflow, Revisited</a:t>
          </a:r>
          <a:endParaRPr lang="en-SG" dirty="0"/>
        </a:p>
      </dgm:t>
    </dgm:pt>
    <dgm:pt modelId="{924EB3A8-BD49-489C-BCB8-2CB7C5DF48C2}" type="parTrans" cxnId="{FE9BDA04-C6FA-4F5F-A5D1-C5701F5551F5}">
      <dgm:prSet/>
      <dgm:spPr/>
      <dgm:t>
        <a:bodyPr/>
        <a:lstStyle/>
        <a:p>
          <a:endParaRPr lang="en-SG"/>
        </a:p>
      </dgm:t>
    </dgm:pt>
    <dgm:pt modelId="{0B32D03E-A08B-4316-9191-16C245AFAAB4}" type="sibTrans" cxnId="{FE9BDA04-C6FA-4F5F-A5D1-C5701F5551F5}">
      <dgm:prSet/>
      <dgm:spPr/>
      <dgm:t>
        <a:bodyPr/>
        <a:lstStyle/>
        <a:p>
          <a:endParaRPr lang="en-SG"/>
        </a:p>
      </dgm:t>
    </dgm:pt>
    <dgm:pt modelId="{7E8B349F-6AF9-4A85-8AC9-3972688FAAF3}">
      <dgm:prSet/>
      <dgm:spPr/>
      <dgm:t>
        <a:bodyPr/>
        <a:lstStyle/>
        <a:p>
          <a:r>
            <a:rPr lang="en-SG" smtClean="0">
              <a:latin typeface="Segoe UI Light"/>
            </a:rPr>
            <a:t>Cloning Repositories</a:t>
          </a:r>
          <a:endParaRPr lang="en-SG" dirty="0"/>
        </a:p>
      </dgm:t>
    </dgm:pt>
    <dgm:pt modelId="{32C12F29-3545-4022-9E46-8D971F2BDD19}" type="parTrans" cxnId="{828DDB32-0A12-45EA-9C8D-6305FFAC5C47}">
      <dgm:prSet/>
      <dgm:spPr/>
      <dgm:t>
        <a:bodyPr/>
        <a:lstStyle/>
        <a:p>
          <a:endParaRPr lang="en-SG"/>
        </a:p>
      </dgm:t>
    </dgm:pt>
    <dgm:pt modelId="{50904241-C310-47D1-B61F-61FC29BAED83}" type="sibTrans" cxnId="{828DDB32-0A12-45EA-9C8D-6305FFAC5C47}">
      <dgm:prSet/>
      <dgm:spPr/>
      <dgm:t>
        <a:bodyPr/>
        <a:lstStyle/>
        <a:p>
          <a:endParaRPr lang="en-SG"/>
        </a:p>
      </dgm:t>
    </dgm:pt>
    <dgm:pt modelId="{766A9FA2-6D49-43D5-9DDB-786E95E77AC5}">
      <dgm:prSet/>
      <dgm:spPr/>
      <dgm:t>
        <a:bodyPr/>
        <a:lstStyle/>
        <a:p>
          <a:r>
            <a:rPr lang="en-SG" smtClean="0">
              <a:latin typeface="Segoe UI Light"/>
            </a:rPr>
            <a:t>GitHub</a:t>
          </a:r>
          <a:endParaRPr lang="en-SG" dirty="0"/>
        </a:p>
      </dgm:t>
    </dgm:pt>
    <dgm:pt modelId="{C303DD99-199E-4F32-B5E7-44D1A5BEC47E}" type="parTrans" cxnId="{68B5E174-2A9B-4767-ABDB-1FA725CE390F}">
      <dgm:prSet/>
      <dgm:spPr/>
      <dgm:t>
        <a:bodyPr/>
        <a:lstStyle/>
        <a:p>
          <a:endParaRPr lang="en-SG"/>
        </a:p>
      </dgm:t>
    </dgm:pt>
    <dgm:pt modelId="{356C5B05-13F0-4108-9BE6-AA840D28D28A}" type="sibTrans" cxnId="{68B5E174-2A9B-4767-ABDB-1FA725CE390F}">
      <dgm:prSet/>
      <dgm:spPr/>
      <dgm:t>
        <a:bodyPr/>
        <a:lstStyle/>
        <a:p>
          <a:endParaRPr lang="en-SG"/>
        </a:p>
      </dgm:t>
    </dgm:pt>
    <dgm:pt modelId="{0F4249CA-5A19-44F7-82AF-E7C0088AFDCE}">
      <dgm:prSet/>
      <dgm:spPr/>
      <dgm:t>
        <a:bodyPr/>
        <a:lstStyle/>
        <a:p>
          <a:r>
            <a:rPr lang="en-SG" smtClean="0">
              <a:latin typeface="Segoe UI Light"/>
            </a:rPr>
            <a:t>Push and Pull</a:t>
          </a:r>
          <a:endParaRPr lang="en-SG" dirty="0"/>
        </a:p>
      </dgm:t>
    </dgm:pt>
    <dgm:pt modelId="{04BB0A01-ECEA-4E2C-89A0-1E5037BFFDAA}" type="parTrans" cxnId="{A73C5A11-4E18-4D69-A3FC-71C6350B8A38}">
      <dgm:prSet/>
      <dgm:spPr/>
      <dgm:t>
        <a:bodyPr/>
        <a:lstStyle/>
        <a:p>
          <a:endParaRPr lang="en-SG"/>
        </a:p>
      </dgm:t>
    </dgm:pt>
    <dgm:pt modelId="{7294CDFD-83D1-4030-B7D4-F319B458DA38}" type="sibTrans" cxnId="{A73C5A11-4E18-4D69-A3FC-71C6350B8A38}">
      <dgm:prSet/>
      <dgm:spPr/>
      <dgm:t>
        <a:bodyPr/>
        <a:lstStyle/>
        <a:p>
          <a:endParaRPr lang="en-SG"/>
        </a:p>
      </dgm:t>
    </dgm:pt>
    <dgm:pt modelId="{FE4FBF10-3443-4C1E-801A-E3C091BC2DDF}" type="pres">
      <dgm:prSet presAssocID="{076ED2CB-7422-4A51-A7AD-2D5BA8F8664D}" presName="Name0" presStyleCnt="0">
        <dgm:presLayoutVars>
          <dgm:chMax val="7"/>
          <dgm:chPref val="7"/>
          <dgm:dir/>
          <dgm:animOne val="branch"/>
          <dgm:animLvl val="lvl"/>
        </dgm:presLayoutVars>
      </dgm:prSet>
      <dgm:spPr/>
      <dgm:t>
        <a:bodyPr/>
        <a:lstStyle/>
        <a:p>
          <a:endParaRPr lang="en-SG"/>
        </a:p>
      </dgm:t>
    </dgm:pt>
    <dgm:pt modelId="{B1414DED-C885-47AD-893D-219B6B416AF8}" type="pres">
      <dgm:prSet presAssocID="{05A90B3F-ADF6-4A84-9209-9E859649C82C}" presName="ParentComposite" presStyleCnt="0"/>
      <dgm:spPr/>
    </dgm:pt>
    <dgm:pt modelId="{9A7415C3-00C7-4B77-A7F8-82C81D31CEA2}" type="pres">
      <dgm:prSet presAssocID="{05A90B3F-ADF6-4A84-9209-9E859649C82C}" presName="Chord" presStyleLbl="bgShp" presStyleIdx="0" presStyleCnt="4"/>
      <dgm:spPr/>
    </dgm:pt>
    <dgm:pt modelId="{A4130766-F81C-4821-965B-085F99E6F32A}" type="pres">
      <dgm:prSet presAssocID="{05A90B3F-ADF6-4A84-9209-9E859649C82C}" presName="Pie" presStyleLbl="alignNode1" presStyleIdx="0" presStyleCnt="4"/>
      <dgm:spPr/>
    </dgm:pt>
    <dgm:pt modelId="{1130E033-3E98-4FA7-A604-7180D7C2165A}" type="pres">
      <dgm:prSet presAssocID="{05A90B3F-ADF6-4A84-9209-9E859649C82C}" presName="Parent" presStyleLbl="revTx" presStyleIdx="0" presStyleCnt="8">
        <dgm:presLayoutVars>
          <dgm:chMax val="1"/>
          <dgm:chPref val="1"/>
          <dgm:bulletEnabled val="1"/>
        </dgm:presLayoutVars>
      </dgm:prSet>
      <dgm:spPr/>
      <dgm:t>
        <a:bodyPr/>
        <a:lstStyle/>
        <a:p>
          <a:endParaRPr lang="en-SG"/>
        </a:p>
      </dgm:t>
    </dgm:pt>
    <dgm:pt modelId="{1E35DC7B-2F9D-4D48-BF00-EA0A829B8CB8}" type="pres">
      <dgm:prSet presAssocID="{53A30A93-C51B-41AF-A0AD-98311EE8CE10}" presName="negSibTrans" presStyleCnt="0"/>
      <dgm:spPr/>
    </dgm:pt>
    <dgm:pt modelId="{565B5C76-67DA-46BC-ACB8-10E9C8DA2323}" type="pres">
      <dgm:prSet presAssocID="{05A90B3F-ADF6-4A84-9209-9E859649C82C}" presName="composite" presStyleCnt="0"/>
      <dgm:spPr/>
    </dgm:pt>
    <dgm:pt modelId="{A8336F65-9E0D-45FE-A7E3-3560AB7313C4}" type="pres">
      <dgm:prSet presAssocID="{05A90B3F-ADF6-4A84-9209-9E859649C82C}" presName="Child" presStyleLbl="revTx" presStyleIdx="1" presStyleCnt="8">
        <dgm:presLayoutVars>
          <dgm:chMax val="0"/>
          <dgm:chPref val="0"/>
          <dgm:bulletEnabled val="1"/>
        </dgm:presLayoutVars>
      </dgm:prSet>
      <dgm:spPr/>
      <dgm:t>
        <a:bodyPr/>
        <a:lstStyle/>
        <a:p>
          <a:endParaRPr lang="en-SG"/>
        </a:p>
      </dgm:t>
    </dgm:pt>
    <dgm:pt modelId="{1F4DBED7-7A26-4124-8584-4BDD7E767186}" type="pres">
      <dgm:prSet presAssocID="{A548395B-FDB4-4652-ACE9-1A2CC4435C58}" presName="sibTrans" presStyleCnt="0"/>
      <dgm:spPr/>
    </dgm:pt>
    <dgm:pt modelId="{219ED2DC-AF5A-4E3F-830E-61D646316E34}" type="pres">
      <dgm:prSet presAssocID="{D316B5DA-225F-46A4-9CA2-2899D186151C}" presName="ParentComposite" presStyleCnt="0"/>
      <dgm:spPr/>
    </dgm:pt>
    <dgm:pt modelId="{E2F75DB7-35E2-43C3-951D-E6E31FB5D988}" type="pres">
      <dgm:prSet presAssocID="{D316B5DA-225F-46A4-9CA2-2899D186151C}" presName="Chord" presStyleLbl="bgShp" presStyleIdx="1" presStyleCnt="4"/>
      <dgm:spPr/>
    </dgm:pt>
    <dgm:pt modelId="{5FDA18C2-8CD5-488E-9E1E-32E51E69E990}" type="pres">
      <dgm:prSet presAssocID="{D316B5DA-225F-46A4-9CA2-2899D186151C}" presName="Pie" presStyleLbl="alignNode1" presStyleIdx="1" presStyleCnt="4"/>
      <dgm:spPr/>
    </dgm:pt>
    <dgm:pt modelId="{99C8A881-05A2-48D8-8AC9-B1452ACE785B}" type="pres">
      <dgm:prSet presAssocID="{D316B5DA-225F-46A4-9CA2-2899D186151C}" presName="Parent" presStyleLbl="revTx" presStyleIdx="2" presStyleCnt="8">
        <dgm:presLayoutVars>
          <dgm:chMax val="1"/>
          <dgm:chPref val="1"/>
          <dgm:bulletEnabled val="1"/>
        </dgm:presLayoutVars>
      </dgm:prSet>
      <dgm:spPr/>
      <dgm:t>
        <a:bodyPr/>
        <a:lstStyle/>
        <a:p>
          <a:endParaRPr lang="en-SG"/>
        </a:p>
      </dgm:t>
    </dgm:pt>
    <dgm:pt modelId="{32DF9666-83FE-4955-8563-98873C3C2AA4}" type="pres">
      <dgm:prSet presAssocID="{E0149931-0268-47C8-BAF6-7B408E2A0AFB}" presName="negSibTrans" presStyleCnt="0"/>
      <dgm:spPr/>
    </dgm:pt>
    <dgm:pt modelId="{6AB7D13D-7350-4946-AF56-7C453F11DD46}" type="pres">
      <dgm:prSet presAssocID="{D316B5DA-225F-46A4-9CA2-2899D186151C}" presName="composite" presStyleCnt="0"/>
      <dgm:spPr/>
    </dgm:pt>
    <dgm:pt modelId="{57424DBE-FF7D-4E69-BA99-8D67DB59FE0C}" type="pres">
      <dgm:prSet presAssocID="{D316B5DA-225F-46A4-9CA2-2899D186151C}" presName="Child" presStyleLbl="revTx" presStyleIdx="3" presStyleCnt="8">
        <dgm:presLayoutVars>
          <dgm:chMax val="0"/>
          <dgm:chPref val="0"/>
          <dgm:bulletEnabled val="1"/>
        </dgm:presLayoutVars>
      </dgm:prSet>
      <dgm:spPr/>
      <dgm:t>
        <a:bodyPr/>
        <a:lstStyle/>
        <a:p>
          <a:endParaRPr lang="en-SG"/>
        </a:p>
      </dgm:t>
    </dgm:pt>
    <dgm:pt modelId="{65707510-7764-4CE4-B746-26D1317B9D26}" type="pres">
      <dgm:prSet presAssocID="{429B762C-585E-4788-804B-11258C86EAF5}" presName="sibTrans" presStyleCnt="0"/>
      <dgm:spPr/>
    </dgm:pt>
    <dgm:pt modelId="{AB25C121-AC27-40F5-BE4C-F80718F872E7}" type="pres">
      <dgm:prSet presAssocID="{20E4C4D6-D5D1-4646-8784-945BCAA07B2D}" presName="ParentComposite" presStyleCnt="0"/>
      <dgm:spPr/>
    </dgm:pt>
    <dgm:pt modelId="{34D8DFF4-57C0-4B03-9C68-463EAE3BF613}" type="pres">
      <dgm:prSet presAssocID="{20E4C4D6-D5D1-4646-8784-945BCAA07B2D}" presName="Chord" presStyleLbl="bgShp" presStyleIdx="2" presStyleCnt="4"/>
      <dgm:spPr/>
    </dgm:pt>
    <dgm:pt modelId="{96436CFA-76E0-4BFD-B13D-1F8C42184328}" type="pres">
      <dgm:prSet presAssocID="{20E4C4D6-D5D1-4646-8784-945BCAA07B2D}" presName="Pie" presStyleLbl="alignNode1" presStyleIdx="2" presStyleCnt="4"/>
      <dgm:spPr/>
    </dgm:pt>
    <dgm:pt modelId="{E49F5A38-74FD-4EE8-8A85-D3FF8D88E736}" type="pres">
      <dgm:prSet presAssocID="{20E4C4D6-D5D1-4646-8784-945BCAA07B2D}" presName="Parent" presStyleLbl="revTx" presStyleIdx="4" presStyleCnt="8">
        <dgm:presLayoutVars>
          <dgm:chMax val="1"/>
          <dgm:chPref val="1"/>
          <dgm:bulletEnabled val="1"/>
        </dgm:presLayoutVars>
      </dgm:prSet>
      <dgm:spPr/>
      <dgm:t>
        <a:bodyPr/>
        <a:lstStyle/>
        <a:p>
          <a:endParaRPr lang="en-SG"/>
        </a:p>
      </dgm:t>
    </dgm:pt>
    <dgm:pt modelId="{7392010A-3649-4CC5-9E65-E7A95E112494}" type="pres">
      <dgm:prSet presAssocID="{F43FD1C2-1503-4FA2-8793-7B9B1460C46B}" presName="negSibTrans" presStyleCnt="0"/>
      <dgm:spPr/>
    </dgm:pt>
    <dgm:pt modelId="{90FB5DA1-3772-4F91-9D91-23AEFEBB03A7}" type="pres">
      <dgm:prSet presAssocID="{20E4C4D6-D5D1-4646-8784-945BCAA07B2D}" presName="composite" presStyleCnt="0"/>
      <dgm:spPr/>
    </dgm:pt>
    <dgm:pt modelId="{4122E78A-99DC-4D4F-BAF2-0A4E79792F48}" type="pres">
      <dgm:prSet presAssocID="{20E4C4D6-D5D1-4646-8784-945BCAA07B2D}" presName="Child" presStyleLbl="revTx" presStyleIdx="5" presStyleCnt="8">
        <dgm:presLayoutVars>
          <dgm:chMax val="0"/>
          <dgm:chPref val="0"/>
          <dgm:bulletEnabled val="1"/>
        </dgm:presLayoutVars>
      </dgm:prSet>
      <dgm:spPr/>
      <dgm:t>
        <a:bodyPr/>
        <a:lstStyle/>
        <a:p>
          <a:endParaRPr lang="en-SG"/>
        </a:p>
      </dgm:t>
    </dgm:pt>
    <dgm:pt modelId="{BEF07A49-C88F-4999-AB0C-3A8C749CA545}" type="pres">
      <dgm:prSet presAssocID="{7453A7B6-570C-44F3-BCC9-E95FC792FA81}" presName="sibTrans" presStyleCnt="0"/>
      <dgm:spPr/>
    </dgm:pt>
    <dgm:pt modelId="{78517CD7-B77C-4E4D-824A-0709D42EA018}" type="pres">
      <dgm:prSet presAssocID="{F256719E-0244-422B-86E0-9C5E898AF130}" presName="ParentComposite" presStyleCnt="0"/>
      <dgm:spPr/>
    </dgm:pt>
    <dgm:pt modelId="{C2EA5D5B-AF20-424A-A43D-36154FBAAAC9}" type="pres">
      <dgm:prSet presAssocID="{F256719E-0244-422B-86E0-9C5E898AF130}" presName="Chord" presStyleLbl="bgShp" presStyleIdx="3" presStyleCnt="4"/>
      <dgm:spPr/>
    </dgm:pt>
    <dgm:pt modelId="{7204F4CF-413F-49CF-90B0-49BA6B90A4FA}" type="pres">
      <dgm:prSet presAssocID="{F256719E-0244-422B-86E0-9C5E898AF130}" presName="Pie" presStyleLbl="alignNode1" presStyleIdx="3" presStyleCnt="4"/>
      <dgm:spPr/>
    </dgm:pt>
    <dgm:pt modelId="{E58069EB-EF1C-4113-8F41-6C1A14C6F644}" type="pres">
      <dgm:prSet presAssocID="{F256719E-0244-422B-86E0-9C5E898AF130}" presName="Parent" presStyleLbl="revTx" presStyleIdx="6" presStyleCnt="8">
        <dgm:presLayoutVars>
          <dgm:chMax val="1"/>
          <dgm:chPref val="1"/>
          <dgm:bulletEnabled val="1"/>
        </dgm:presLayoutVars>
      </dgm:prSet>
      <dgm:spPr/>
      <dgm:t>
        <a:bodyPr/>
        <a:lstStyle/>
        <a:p>
          <a:endParaRPr lang="en-SG"/>
        </a:p>
      </dgm:t>
    </dgm:pt>
    <dgm:pt modelId="{36C5A6B7-2563-4179-B17C-9774144812F8}" type="pres">
      <dgm:prSet presAssocID="{062034C5-4F6E-44F4-B76B-21323A7893DC}" presName="negSibTrans" presStyleCnt="0"/>
      <dgm:spPr/>
    </dgm:pt>
    <dgm:pt modelId="{398E78F0-0207-44C8-819D-7F3ECB17FC02}" type="pres">
      <dgm:prSet presAssocID="{F256719E-0244-422B-86E0-9C5E898AF130}" presName="composite" presStyleCnt="0"/>
      <dgm:spPr/>
    </dgm:pt>
    <dgm:pt modelId="{49CA8FA7-E586-4191-8D33-F76673A29092}" type="pres">
      <dgm:prSet presAssocID="{F256719E-0244-422B-86E0-9C5E898AF130}" presName="Child" presStyleLbl="revTx" presStyleIdx="7" presStyleCnt="8">
        <dgm:presLayoutVars>
          <dgm:chMax val="0"/>
          <dgm:chPref val="0"/>
          <dgm:bulletEnabled val="1"/>
        </dgm:presLayoutVars>
      </dgm:prSet>
      <dgm:spPr/>
      <dgm:t>
        <a:bodyPr/>
        <a:lstStyle/>
        <a:p>
          <a:endParaRPr lang="en-SG"/>
        </a:p>
      </dgm:t>
    </dgm:pt>
  </dgm:ptLst>
  <dgm:cxnLst>
    <dgm:cxn modelId="{C2F2B0F5-0BE6-4A3D-AE40-CDA966D97A90}" type="presOf" srcId="{2E80F309-84E1-4DD0-812B-02721B3453B4}" destId="{49CA8FA7-E586-4191-8D33-F76673A29092}" srcOrd="0" destOrd="0" presId="urn:microsoft.com/office/officeart/2009/3/layout/PieProcess"/>
    <dgm:cxn modelId="{725234BD-B7F4-42A4-827F-7BBF31CFF824}" srcId="{D316B5DA-225F-46A4-9CA2-2899D186151C}" destId="{AD4ACB73-7DAE-4EEC-BEAA-6F3662FD86B2}" srcOrd="0" destOrd="0" parTransId="{233B59F1-9892-4383-B6B4-5BB6F5CC2E18}" sibTransId="{E0149931-0268-47C8-BAF6-7B408E2A0AFB}"/>
    <dgm:cxn modelId="{E9DBF865-A205-4E45-89A9-6DA1354AD387}" type="presOf" srcId="{7E8B349F-6AF9-4A85-8AC9-3972688FAAF3}" destId="{49CA8FA7-E586-4191-8D33-F76673A29092}" srcOrd="0" destOrd="2" presId="urn:microsoft.com/office/officeart/2009/3/layout/PieProcess"/>
    <dgm:cxn modelId="{A5E382B3-D9E5-47FA-8A27-C8FBD0DF25EF}" type="presOf" srcId="{DBBC3318-D24E-4219-97DF-62F47011BA06}" destId="{A8336F65-9E0D-45FE-A7E3-3560AB7313C4}" srcOrd="0" destOrd="6" presId="urn:microsoft.com/office/officeart/2009/3/layout/PieProcess"/>
    <dgm:cxn modelId="{53F71577-2D35-479E-9C8C-8A9B688CC1E0}" type="presOf" srcId="{4924D02B-36D9-499D-9C26-FF35FAF8C846}" destId="{4122E78A-99DC-4D4F-BAF2-0A4E79792F48}" srcOrd="0" destOrd="2" presId="urn:microsoft.com/office/officeart/2009/3/layout/PieProcess"/>
    <dgm:cxn modelId="{27BE0036-93C1-42CB-B441-52481F25D3E9}" type="presOf" srcId="{E3B178F7-5673-411A-A8EE-1E182103DAC1}" destId="{A8336F65-9E0D-45FE-A7E3-3560AB7313C4}" srcOrd="0" destOrd="0" presId="urn:microsoft.com/office/officeart/2009/3/layout/PieProcess"/>
    <dgm:cxn modelId="{F65EC153-44ED-4FA1-94C4-76CD53974DFD}" srcId="{05A90B3F-ADF6-4A84-9209-9E859649C82C}" destId="{67F82E0C-CDE6-4686-B1D6-F4494080ACDB}" srcOrd="7" destOrd="0" parTransId="{E8A30BDB-8658-4CAB-A65E-F410DDD320A1}" sibTransId="{EA20E2A2-6517-4202-9210-6C45523B05FC}"/>
    <dgm:cxn modelId="{38020314-DAFF-4DCE-8903-5F8E22EBBBA6}" srcId="{D316B5DA-225F-46A4-9CA2-2899D186151C}" destId="{0DC9128B-0A02-4C4D-9DE3-CF27C92EFEB8}" srcOrd="6" destOrd="0" parTransId="{F65AE579-738A-4160-BD11-6C877D5510AA}" sibTransId="{B6F642D4-E351-4EE4-81A0-313C26E288AD}"/>
    <dgm:cxn modelId="{7A133082-D85B-4ACF-B602-723BC49CA15C}" srcId="{076ED2CB-7422-4A51-A7AD-2D5BA8F8664D}" destId="{05A90B3F-ADF6-4A84-9209-9E859649C82C}" srcOrd="0" destOrd="0" parTransId="{D34CAAE1-CC6F-4DFB-9348-250A7036ADED}" sibTransId="{A548395B-FDB4-4652-ACE9-1A2CC4435C58}"/>
    <dgm:cxn modelId="{6DB0395C-51C9-4053-B1FD-C21B51BAEBE3}" type="presOf" srcId="{A6171648-73F2-40CD-AE11-9F3FCDFC0A40}" destId="{57424DBE-FF7D-4E69-BA99-8D67DB59FE0C}" srcOrd="0" destOrd="2" presId="urn:microsoft.com/office/officeart/2009/3/layout/PieProcess"/>
    <dgm:cxn modelId="{9884C213-FCDC-4FE4-809B-1E8BD9A24F1A}" srcId="{05A90B3F-ADF6-4A84-9209-9E859649C82C}" destId="{38EB3954-CFFD-4DAB-811B-99733E77780D}" srcOrd="3" destOrd="0" parTransId="{AB58E1D9-492B-46CC-BDB5-4F97DB35E24F}" sibTransId="{DD4B9B8D-76BC-4FB8-A514-B853B361721C}"/>
    <dgm:cxn modelId="{4CDA6FD3-1348-4E88-AB83-C13319E8AE67}" type="presOf" srcId="{D5E883C4-594F-4C52-BF3F-6C9A31B55EE7}" destId="{57424DBE-FF7D-4E69-BA99-8D67DB59FE0C}" srcOrd="0" destOrd="7" presId="urn:microsoft.com/office/officeart/2009/3/layout/PieProcess"/>
    <dgm:cxn modelId="{C4D2DC7E-38D1-4F6A-B08B-6FA8F09EDD95}" srcId="{076ED2CB-7422-4A51-A7AD-2D5BA8F8664D}" destId="{D316B5DA-225F-46A4-9CA2-2899D186151C}" srcOrd="1" destOrd="0" parTransId="{64F4A10F-2CE7-4623-92C3-9B1B6CCE1B47}" sibTransId="{429B762C-585E-4788-804B-11258C86EAF5}"/>
    <dgm:cxn modelId="{37F09A4A-E4BB-4337-963F-EC17C008F25C}" srcId="{20E4C4D6-D5D1-4646-8784-945BCAA07B2D}" destId="{45781E2D-49A4-4733-A1DF-18E6A391914A}" srcOrd="0" destOrd="0" parTransId="{18808E44-5B99-4E0E-87AF-D3A3AE04840C}" sibTransId="{F43FD1C2-1503-4FA2-8793-7B9B1460C46B}"/>
    <dgm:cxn modelId="{6BF7A79E-CDBC-4DAA-89AC-D66FF6FC7A2E}" type="presOf" srcId="{EF541F71-9189-4A06-A4D5-62FCBACF2780}" destId="{4122E78A-99DC-4D4F-BAF2-0A4E79792F48}" srcOrd="0" destOrd="3" presId="urn:microsoft.com/office/officeart/2009/3/layout/PieProcess"/>
    <dgm:cxn modelId="{68B5E174-2A9B-4767-ABDB-1FA725CE390F}" srcId="{F256719E-0244-422B-86E0-9C5E898AF130}" destId="{766A9FA2-6D49-43D5-9DDB-786E95E77AC5}" srcOrd="3" destOrd="0" parTransId="{C303DD99-199E-4F32-B5E7-44D1A5BEC47E}" sibTransId="{356C5B05-13F0-4108-9BE6-AA840D28D28A}"/>
    <dgm:cxn modelId="{D07380DC-4047-40D2-936C-3E002C492593}" type="presOf" srcId="{E15AA6B2-0CEB-416B-9757-D60BF814C72B}" destId="{49CA8FA7-E586-4191-8D33-F76673A29092}" srcOrd="0" destOrd="1" presId="urn:microsoft.com/office/officeart/2009/3/layout/PieProcess"/>
    <dgm:cxn modelId="{828DDB32-0A12-45EA-9C8D-6305FFAC5C47}" srcId="{F256719E-0244-422B-86E0-9C5E898AF130}" destId="{7E8B349F-6AF9-4A85-8AC9-3972688FAAF3}" srcOrd="2" destOrd="0" parTransId="{32C12F29-3545-4022-9E46-8D971F2BDD19}" sibTransId="{50904241-C310-47D1-B61F-61FC29BAED83}"/>
    <dgm:cxn modelId="{5A4BF60B-2359-475F-ABFE-7B7D943E67A9}" type="presOf" srcId="{6B1C640A-E594-4902-B767-34D4C47781A2}" destId="{4122E78A-99DC-4D4F-BAF2-0A4E79792F48}" srcOrd="0" destOrd="4" presId="urn:microsoft.com/office/officeart/2009/3/layout/PieProcess"/>
    <dgm:cxn modelId="{10724C69-790F-437B-8FB9-43507DE2E2EC}" type="presOf" srcId="{F256719E-0244-422B-86E0-9C5E898AF130}" destId="{E58069EB-EF1C-4113-8F41-6C1A14C6F644}" srcOrd="0" destOrd="0" presId="urn:microsoft.com/office/officeart/2009/3/layout/PieProcess"/>
    <dgm:cxn modelId="{2D3A614D-30AB-43B7-BCC3-DD80BB1FD01A}" type="presOf" srcId="{20E4C4D6-D5D1-4646-8784-945BCAA07B2D}" destId="{E49F5A38-74FD-4EE8-8A85-D3FF8D88E736}" srcOrd="0" destOrd="0" presId="urn:microsoft.com/office/officeart/2009/3/layout/PieProcess"/>
    <dgm:cxn modelId="{00D7128F-1B6B-408D-BF6A-F77BE663ECA2}" type="presOf" srcId="{45781E2D-49A4-4733-A1DF-18E6A391914A}" destId="{4122E78A-99DC-4D4F-BAF2-0A4E79792F48}" srcOrd="0" destOrd="0" presId="urn:microsoft.com/office/officeart/2009/3/layout/PieProcess"/>
    <dgm:cxn modelId="{9640F714-72A8-4C85-B5B2-1D10DF2827A8}" srcId="{D316B5DA-225F-46A4-9CA2-2899D186151C}" destId="{0BD0811D-4807-4F14-A30B-02BAE81785FA}" srcOrd="4" destOrd="0" parTransId="{360A3CCE-D2DC-40CC-9EEF-7F0B26E3AB8F}" sibTransId="{62ECFB64-6C77-472B-8947-0479953738C9}"/>
    <dgm:cxn modelId="{05E48C9E-14DD-4338-AB11-6FC6FF367F6C}" type="presOf" srcId="{766A9FA2-6D49-43D5-9DDB-786E95E77AC5}" destId="{49CA8FA7-E586-4191-8D33-F76673A29092}" srcOrd="0" destOrd="3" presId="urn:microsoft.com/office/officeart/2009/3/layout/PieProcess"/>
    <dgm:cxn modelId="{A14655D8-F597-4C40-B4AF-62605FC45C7B}" srcId="{05A90B3F-ADF6-4A84-9209-9E859649C82C}" destId="{D9C9449B-2861-4CEE-9C39-C267E9CBFC49}" srcOrd="4" destOrd="0" parTransId="{0EAB2F60-CF4D-4882-AAEB-D2AAB614E44B}" sibTransId="{72B4AF9B-F7C3-4B50-A10A-0EB31CCDF005}"/>
    <dgm:cxn modelId="{74F20794-3CA8-4176-94AA-90B8637F969C}" srcId="{20E4C4D6-D5D1-4646-8784-945BCAA07B2D}" destId="{4924D02B-36D9-499D-9C26-FF35FAF8C846}" srcOrd="2" destOrd="0" parTransId="{EA197E3A-6360-4EAC-921D-0AB3A8FB0DF9}" sibTransId="{CBFC03B8-A556-44C5-AC93-484399EFF334}"/>
    <dgm:cxn modelId="{6B711BC7-D0CA-406E-B75B-A96D03781CDB}" type="presOf" srcId="{D9C9449B-2861-4CEE-9C39-C267E9CBFC49}" destId="{A8336F65-9E0D-45FE-A7E3-3560AB7313C4}" srcOrd="0" destOrd="4" presId="urn:microsoft.com/office/officeart/2009/3/layout/PieProcess"/>
    <dgm:cxn modelId="{C119707A-5E92-4146-815E-CCACF0015E8F}" type="presOf" srcId="{D316B5DA-225F-46A4-9CA2-2899D186151C}" destId="{99C8A881-05A2-48D8-8AC9-B1452ACE785B}" srcOrd="0" destOrd="0" presId="urn:microsoft.com/office/officeart/2009/3/layout/PieProcess"/>
    <dgm:cxn modelId="{BBD27BA3-5FDB-4914-86EA-453D151A8187}" srcId="{05A90B3F-ADF6-4A84-9209-9E859649C82C}" destId="{4FEF2CCB-5E0A-4F0A-9A42-5609AF091E3A}" srcOrd="2" destOrd="0" parTransId="{84CBE325-0056-4889-B2C8-21E16C6E403A}" sibTransId="{D0D2F36B-25D9-4DE4-9247-8D0E58CCEDB6}"/>
    <dgm:cxn modelId="{72621CAF-AEF9-43C9-9CAE-CF69DB0C4DEF}" srcId="{D316B5DA-225F-46A4-9CA2-2899D186151C}" destId="{1E2EF698-CAF1-425B-B0D1-AE7B23FBB600}" srcOrd="1" destOrd="0" parTransId="{0E9838DA-9299-43DB-B311-28A307E73B2F}" sibTransId="{4814BAC4-CF72-4C38-A0B8-A0935832E070}"/>
    <dgm:cxn modelId="{33B68C77-BABE-4C57-8968-1A63DAB9F949}" srcId="{20E4C4D6-D5D1-4646-8784-945BCAA07B2D}" destId="{64FD21F7-FF76-46A1-BF4D-2F3D48649E68}" srcOrd="1" destOrd="0" parTransId="{001F8DCB-DFA0-4C58-AB79-36134EDB62FE}" sibTransId="{0D27AE09-04AD-442D-B601-0D2376D435DA}"/>
    <dgm:cxn modelId="{DBFD6BB1-2B23-4168-ABCC-066FB8FF71E0}" type="presOf" srcId="{0BD0811D-4807-4F14-A30B-02BAE81785FA}" destId="{57424DBE-FF7D-4E69-BA99-8D67DB59FE0C}" srcOrd="0" destOrd="4" presId="urn:microsoft.com/office/officeart/2009/3/layout/PieProcess"/>
    <dgm:cxn modelId="{FB80C7D1-00C5-41C2-8057-8CA053973B14}" type="presOf" srcId="{64FD21F7-FF76-46A1-BF4D-2F3D48649E68}" destId="{4122E78A-99DC-4D4F-BAF2-0A4E79792F48}" srcOrd="0" destOrd="1" presId="urn:microsoft.com/office/officeart/2009/3/layout/PieProcess"/>
    <dgm:cxn modelId="{7DC9CC1E-0BEA-432F-8B38-05EFE7720A8D}" srcId="{05A90B3F-ADF6-4A84-9209-9E859649C82C}" destId="{A8C6B662-1C9E-47C5-AE17-187A1870FA8A}" srcOrd="5" destOrd="0" parTransId="{9EEA279E-9ECA-4FAF-86DF-2B2CAA86EAB9}" sibTransId="{C5C7AD8D-BC33-411F-A204-CD8EA55CFCB7}"/>
    <dgm:cxn modelId="{D8E6B528-F20C-4A73-8320-16DA49F713F9}" type="presOf" srcId="{076ED2CB-7422-4A51-A7AD-2D5BA8F8664D}" destId="{FE4FBF10-3443-4C1E-801A-E3C091BC2DDF}" srcOrd="0" destOrd="0" presId="urn:microsoft.com/office/officeart/2009/3/layout/PieProcess"/>
    <dgm:cxn modelId="{3299EC88-5680-4F55-ABAE-8BD75FA36154}" type="presOf" srcId="{67F82E0C-CDE6-4686-B1D6-F4494080ACDB}" destId="{A8336F65-9E0D-45FE-A7E3-3560AB7313C4}" srcOrd="0" destOrd="7" presId="urn:microsoft.com/office/officeart/2009/3/layout/PieProcess"/>
    <dgm:cxn modelId="{5401374B-B7DA-431E-889B-19E4C5A10393}" srcId="{F256719E-0244-422B-86E0-9C5E898AF130}" destId="{2E80F309-84E1-4DD0-812B-02721B3453B4}" srcOrd="0" destOrd="0" parTransId="{8086F582-2529-46F7-A862-38FECA6E9587}" sibTransId="{062034C5-4F6E-44F4-B76B-21323A7893DC}"/>
    <dgm:cxn modelId="{EFB35B55-7980-4D24-9479-E7271E24AC29}" type="presOf" srcId="{05A90B3F-ADF6-4A84-9209-9E859649C82C}" destId="{1130E033-3E98-4FA7-A604-7180D7C2165A}" srcOrd="0" destOrd="0" presId="urn:microsoft.com/office/officeart/2009/3/layout/PieProcess"/>
    <dgm:cxn modelId="{F72F20BF-3DA5-45A5-B16A-FBA452897599}" type="presOf" srcId="{1E2EF698-CAF1-425B-B0D1-AE7B23FBB600}" destId="{57424DBE-FF7D-4E69-BA99-8D67DB59FE0C}" srcOrd="0" destOrd="1" presId="urn:microsoft.com/office/officeart/2009/3/layout/PieProcess"/>
    <dgm:cxn modelId="{E17D8A12-9132-480D-B741-81704F99D65D}" type="presOf" srcId="{4FEF2CCB-5E0A-4F0A-9A42-5609AF091E3A}" destId="{A8336F65-9E0D-45FE-A7E3-3560AB7313C4}" srcOrd="0" destOrd="2" presId="urn:microsoft.com/office/officeart/2009/3/layout/PieProcess"/>
    <dgm:cxn modelId="{23C36B01-1A28-418C-BE62-040B2E59B6FF}" srcId="{D316B5DA-225F-46A4-9CA2-2899D186151C}" destId="{C89CA9B8-6B9B-4B67-AA89-403776798707}" srcOrd="3" destOrd="0" parTransId="{6A25B5BA-1A78-49A4-892B-3FC4E0736F55}" sibTransId="{4F9E0260-1195-46AC-8864-D07180BF6AEB}"/>
    <dgm:cxn modelId="{17AE60F7-EBEE-4F89-99A2-DDFC0ABA0CED}" srcId="{05A90B3F-ADF6-4A84-9209-9E859649C82C}" destId="{E3B178F7-5673-411A-A8EE-1E182103DAC1}" srcOrd="0" destOrd="0" parTransId="{C566DF4E-2F02-4312-9E92-42B9C8C93154}" sibTransId="{53A30A93-C51B-41AF-A0AD-98311EE8CE10}"/>
    <dgm:cxn modelId="{5BFE5856-D918-45F5-8378-BB0BE9F5CE3D}" srcId="{05A90B3F-ADF6-4A84-9209-9E859649C82C}" destId="{DBBC3318-D24E-4219-97DF-62F47011BA06}" srcOrd="6" destOrd="0" parTransId="{DE676E5A-F109-42C3-B3FD-7BD91EACA2DC}" sibTransId="{19DD80DE-222A-47C6-B843-E1D4892BFC51}"/>
    <dgm:cxn modelId="{C8DB71A1-4642-4899-9EA9-2627F4D0819E}" type="presOf" srcId="{2FE776B7-A1F1-4CA2-977B-6CC07A5ABC7A}" destId="{57424DBE-FF7D-4E69-BA99-8D67DB59FE0C}" srcOrd="0" destOrd="5" presId="urn:microsoft.com/office/officeart/2009/3/layout/PieProcess"/>
    <dgm:cxn modelId="{4AC2D187-8542-4DBF-9691-7A7ECC55C7DB}" type="presOf" srcId="{38EB3954-CFFD-4DAB-811B-99733E77780D}" destId="{A8336F65-9E0D-45FE-A7E3-3560AB7313C4}" srcOrd="0" destOrd="3" presId="urn:microsoft.com/office/officeart/2009/3/layout/PieProcess"/>
    <dgm:cxn modelId="{A5DB45CD-4262-48F2-BBAC-0D494B53AAE0}" type="presOf" srcId="{DEA68800-452C-4C10-99A2-D4DD3AC71D6B}" destId="{A8336F65-9E0D-45FE-A7E3-3560AB7313C4}" srcOrd="0" destOrd="1" presId="urn:microsoft.com/office/officeart/2009/3/layout/PieProcess"/>
    <dgm:cxn modelId="{ED060554-A33B-4132-9166-F9469D152629}" srcId="{D316B5DA-225F-46A4-9CA2-2899D186151C}" destId="{A6171648-73F2-40CD-AE11-9F3FCDFC0A40}" srcOrd="2" destOrd="0" parTransId="{CC18EC21-8F1B-443A-B849-8DE9FC0B485D}" sibTransId="{91A17B61-7108-4839-92C4-954FCD7D67EE}"/>
    <dgm:cxn modelId="{A73C5A11-4E18-4D69-A3FC-71C6350B8A38}" srcId="{F256719E-0244-422B-86E0-9C5E898AF130}" destId="{0F4249CA-5A19-44F7-82AF-E7C0088AFDCE}" srcOrd="4" destOrd="0" parTransId="{04BB0A01-ECEA-4E2C-89A0-1E5037BFFDAA}" sibTransId="{7294CDFD-83D1-4030-B7D4-F319B458DA38}"/>
    <dgm:cxn modelId="{22B43104-8399-4404-8FC9-FF5A1D67B543}" type="presOf" srcId="{C89CA9B8-6B9B-4B67-AA89-403776798707}" destId="{57424DBE-FF7D-4E69-BA99-8D67DB59FE0C}" srcOrd="0" destOrd="3" presId="urn:microsoft.com/office/officeart/2009/3/layout/PieProcess"/>
    <dgm:cxn modelId="{3A9DA9E7-C3BF-4BBD-98FB-06728DF03E6F}" srcId="{D316B5DA-225F-46A4-9CA2-2899D186151C}" destId="{D5E883C4-594F-4C52-BF3F-6C9A31B55EE7}" srcOrd="7" destOrd="0" parTransId="{94B5495B-FA87-4140-AB33-35C423A692AF}" sibTransId="{547C97B3-DF7F-47C6-9D9E-CDCA73B4FDE8}"/>
    <dgm:cxn modelId="{7CC9822C-B4A5-4065-8E70-C93CDAB75A61}" srcId="{D316B5DA-225F-46A4-9CA2-2899D186151C}" destId="{2FE776B7-A1F1-4CA2-977B-6CC07A5ABC7A}" srcOrd="5" destOrd="0" parTransId="{CDF5F677-B9A2-4D86-9938-562F2D004F5D}" sibTransId="{0ED7B30A-1D6E-4400-BB06-E1A37A40032A}"/>
    <dgm:cxn modelId="{E87F8467-86C4-4828-AF44-CF7A214ACD02}" srcId="{20E4C4D6-D5D1-4646-8784-945BCAA07B2D}" destId="{EF541F71-9189-4A06-A4D5-62FCBACF2780}" srcOrd="3" destOrd="0" parTransId="{31748E6B-497B-4DD7-9F3F-4F94DDE7F340}" sibTransId="{EE46F562-4C42-4FCD-9F66-E90857C835D5}"/>
    <dgm:cxn modelId="{F9576DED-7860-432A-A154-E5E5780D62FF}" srcId="{05A90B3F-ADF6-4A84-9209-9E859649C82C}" destId="{DEA68800-452C-4C10-99A2-D4DD3AC71D6B}" srcOrd="1" destOrd="0" parTransId="{26927371-86AC-4058-A676-EBC95CCF4668}" sibTransId="{DF66C4AD-EAD4-4968-8815-E8CC7A872707}"/>
    <dgm:cxn modelId="{0E4BBE25-FCCA-43A8-83AE-488574B636F3}" type="presOf" srcId="{AD4ACB73-7DAE-4EEC-BEAA-6F3662FD86B2}" destId="{57424DBE-FF7D-4E69-BA99-8D67DB59FE0C}" srcOrd="0" destOrd="0" presId="urn:microsoft.com/office/officeart/2009/3/layout/PieProcess"/>
    <dgm:cxn modelId="{2F6B64E8-CF80-45E7-B5DB-F98441FE6573}" type="presOf" srcId="{0DC9128B-0A02-4C4D-9DE3-CF27C92EFEB8}" destId="{57424DBE-FF7D-4E69-BA99-8D67DB59FE0C}" srcOrd="0" destOrd="6" presId="urn:microsoft.com/office/officeart/2009/3/layout/PieProcess"/>
    <dgm:cxn modelId="{B2CDE9F1-C7A6-45FD-872A-42C1B227318B}" type="presOf" srcId="{0F4249CA-5A19-44F7-82AF-E7C0088AFDCE}" destId="{49CA8FA7-E586-4191-8D33-F76673A29092}" srcOrd="0" destOrd="4" presId="urn:microsoft.com/office/officeart/2009/3/layout/PieProcess"/>
    <dgm:cxn modelId="{FE9BDA04-C6FA-4F5F-A5D1-C5701F5551F5}" srcId="{F256719E-0244-422B-86E0-9C5E898AF130}" destId="{E15AA6B2-0CEB-416B-9757-D60BF814C72B}" srcOrd="1" destOrd="0" parTransId="{924EB3A8-BD49-489C-BCB8-2CB7C5DF48C2}" sibTransId="{0B32D03E-A08B-4316-9191-16C245AFAAB4}"/>
    <dgm:cxn modelId="{B30C250E-EA02-4A81-8FA2-A58CB3CF455A}" type="presOf" srcId="{A8C6B662-1C9E-47C5-AE17-187A1870FA8A}" destId="{A8336F65-9E0D-45FE-A7E3-3560AB7313C4}" srcOrd="0" destOrd="5" presId="urn:microsoft.com/office/officeart/2009/3/layout/PieProcess"/>
    <dgm:cxn modelId="{E8F8AD6C-730C-4864-8EEB-75F3BE422A7F}" srcId="{076ED2CB-7422-4A51-A7AD-2D5BA8F8664D}" destId="{F256719E-0244-422B-86E0-9C5E898AF130}" srcOrd="3" destOrd="0" parTransId="{9F8181D2-B9C0-40ED-A41A-0EE96C24AB5D}" sibTransId="{0F96C8A3-AF27-4408-9962-CC7150EC05E9}"/>
    <dgm:cxn modelId="{45768627-7BA6-4DC6-B1B2-8082B5AC6B15}" srcId="{20E4C4D6-D5D1-4646-8784-945BCAA07B2D}" destId="{6B1C640A-E594-4902-B767-34D4C47781A2}" srcOrd="4" destOrd="0" parTransId="{F7535B77-C809-4B0E-9478-CB8ED9CD39AD}" sibTransId="{F5D8DFE6-455C-4463-9A01-82B24DA073F1}"/>
    <dgm:cxn modelId="{63EA241A-A6D9-498A-8EC9-F05728A5D677}" srcId="{076ED2CB-7422-4A51-A7AD-2D5BA8F8664D}" destId="{20E4C4D6-D5D1-4646-8784-945BCAA07B2D}" srcOrd="2" destOrd="0" parTransId="{8E614314-7953-4DD8-A8CD-B636AE9EA9E8}" sibTransId="{7453A7B6-570C-44F3-BCC9-E95FC792FA81}"/>
    <dgm:cxn modelId="{B3365CAB-DFBE-4AFA-BD50-A47364ED6D5B}" type="presParOf" srcId="{FE4FBF10-3443-4C1E-801A-E3C091BC2DDF}" destId="{B1414DED-C885-47AD-893D-219B6B416AF8}" srcOrd="0" destOrd="0" presId="urn:microsoft.com/office/officeart/2009/3/layout/PieProcess"/>
    <dgm:cxn modelId="{4255B845-7076-4210-B985-89A187AC0C38}" type="presParOf" srcId="{B1414DED-C885-47AD-893D-219B6B416AF8}" destId="{9A7415C3-00C7-4B77-A7F8-82C81D31CEA2}" srcOrd="0" destOrd="0" presId="urn:microsoft.com/office/officeart/2009/3/layout/PieProcess"/>
    <dgm:cxn modelId="{0880D332-9167-4FC2-8237-813DB85555D1}" type="presParOf" srcId="{B1414DED-C885-47AD-893D-219B6B416AF8}" destId="{A4130766-F81C-4821-965B-085F99E6F32A}" srcOrd="1" destOrd="0" presId="urn:microsoft.com/office/officeart/2009/3/layout/PieProcess"/>
    <dgm:cxn modelId="{F90555C6-69E9-4352-88E1-32D441F5E207}" type="presParOf" srcId="{B1414DED-C885-47AD-893D-219B6B416AF8}" destId="{1130E033-3E98-4FA7-A604-7180D7C2165A}" srcOrd="2" destOrd="0" presId="urn:microsoft.com/office/officeart/2009/3/layout/PieProcess"/>
    <dgm:cxn modelId="{8EF4DC1E-947D-4F03-9393-5302FB88BF93}" type="presParOf" srcId="{FE4FBF10-3443-4C1E-801A-E3C091BC2DDF}" destId="{1E35DC7B-2F9D-4D48-BF00-EA0A829B8CB8}" srcOrd="1" destOrd="0" presId="urn:microsoft.com/office/officeart/2009/3/layout/PieProcess"/>
    <dgm:cxn modelId="{CEC9C56F-1B85-48BC-A9B8-B2EB1C69E8F6}" type="presParOf" srcId="{FE4FBF10-3443-4C1E-801A-E3C091BC2DDF}" destId="{565B5C76-67DA-46BC-ACB8-10E9C8DA2323}" srcOrd="2" destOrd="0" presId="urn:microsoft.com/office/officeart/2009/3/layout/PieProcess"/>
    <dgm:cxn modelId="{8BE0CDAF-6399-4C53-81E8-9688F7E341D6}" type="presParOf" srcId="{565B5C76-67DA-46BC-ACB8-10E9C8DA2323}" destId="{A8336F65-9E0D-45FE-A7E3-3560AB7313C4}" srcOrd="0" destOrd="0" presId="urn:microsoft.com/office/officeart/2009/3/layout/PieProcess"/>
    <dgm:cxn modelId="{460AB102-C188-447B-BE0A-0038481BA97B}" type="presParOf" srcId="{FE4FBF10-3443-4C1E-801A-E3C091BC2DDF}" destId="{1F4DBED7-7A26-4124-8584-4BDD7E767186}" srcOrd="3" destOrd="0" presId="urn:microsoft.com/office/officeart/2009/3/layout/PieProcess"/>
    <dgm:cxn modelId="{C0EF7597-3230-4C77-B68B-F2637EF2C6EE}" type="presParOf" srcId="{FE4FBF10-3443-4C1E-801A-E3C091BC2DDF}" destId="{219ED2DC-AF5A-4E3F-830E-61D646316E34}" srcOrd="4" destOrd="0" presId="urn:microsoft.com/office/officeart/2009/3/layout/PieProcess"/>
    <dgm:cxn modelId="{9D3A0C8B-105F-4327-8CDF-FE50D77411D9}" type="presParOf" srcId="{219ED2DC-AF5A-4E3F-830E-61D646316E34}" destId="{E2F75DB7-35E2-43C3-951D-E6E31FB5D988}" srcOrd="0" destOrd="0" presId="urn:microsoft.com/office/officeart/2009/3/layout/PieProcess"/>
    <dgm:cxn modelId="{FA0AA935-3E8C-4F3C-B799-C0FDF9EEAD82}" type="presParOf" srcId="{219ED2DC-AF5A-4E3F-830E-61D646316E34}" destId="{5FDA18C2-8CD5-488E-9E1E-32E51E69E990}" srcOrd="1" destOrd="0" presId="urn:microsoft.com/office/officeart/2009/3/layout/PieProcess"/>
    <dgm:cxn modelId="{BDCE504C-0DE6-4679-ADED-39C246A6EB2B}" type="presParOf" srcId="{219ED2DC-AF5A-4E3F-830E-61D646316E34}" destId="{99C8A881-05A2-48D8-8AC9-B1452ACE785B}" srcOrd="2" destOrd="0" presId="urn:microsoft.com/office/officeart/2009/3/layout/PieProcess"/>
    <dgm:cxn modelId="{956702BF-0951-4A37-BBA8-081CEE516DAA}" type="presParOf" srcId="{FE4FBF10-3443-4C1E-801A-E3C091BC2DDF}" destId="{32DF9666-83FE-4955-8563-98873C3C2AA4}" srcOrd="5" destOrd="0" presId="urn:microsoft.com/office/officeart/2009/3/layout/PieProcess"/>
    <dgm:cxn modelId="{3BBD1DEF-705A-4DDD-A121-326A5CF63A99}" type="presParOf" srcId="{FE4FBF10-3443-4C1E-801A-E3C091BC2DDF}" destId="{6AB7D13D-7350-4946-AF56-7C453F11DD46}" srcOrd="6" destOrd="0" presId="urn:microsoft.com/office/officeart/2009/3/layout/PieProcess"/>
    <dgm:cxn modelId="{0BC994F2-BCE5-425D-AFE3-0EEA38D34E4F}" type="presParOf" srcId="{6AB7D13D-7350-4946-AF56-7C453F11DD46}" destId="{57424DBE-FF7D-4E69-BA99-8D67DB59FE0C}" srcOrd="0" destOrd="0" presId="urn:microsoft.com/office/officeart/2009/3/layout/PieProcess"/>
    <dgm:cxn modelId="{818A9081-5C2E-45DA-AFF8-6D0A557D3B24}" type="presParOf" srcId="{FE4FBF10-3443-4C1E-801A-E3C091BC2DDF}" destId="{65707510-7764-4CE4-B746-26D1317B9D26}" srcOrd="7" destOrd="0" presId="urn:microsoft.com/office/officeart/2009/3/layout/PieProcess"/>
    <dgm:cxn modelId="{D2C98290-23ED-4015-BC6C-160DAB3DCD31}" type="presParOf" srcId="{FE4FBF10-3443-4C1E-801A-E3C091BC2DDF}" destId="{AB25C121-AC27-40F5-BE4C-F80718F872E7}" srcOrd="8" destOrd="0" presId="urn:microsoft.com/office/officeart/2009/3/layout/PieProcess"/>
    <dgm:cxn modelId="{6B9F33D1-2CD8-4778-A966-683F230A400D}" type="presParOf" srcId="{AB25C121-AC27-40F5-BE4C-F80718F872E7}" destId="{34D8DFF4-57C0-4B03-9C68-463EAE3BF613}" srcOrd="0" destOrd="0" presId="urn:microsoft.com/office/officeart/2009/3/layout/PieProcess"/>
    <dgm:cxn modelId="{B895D97F-4FFF-4E3F-8022-7B8B3A0B6B9B}" type="presParOf" srcId="{AB25C121-AC27-40F5-BE4C-F80718F872E7}" destId="{96436CFA-76E0-4BFD-B13D-1F8C42184328}" srcOrd="1" destOrd="0" presId="urn:microsoft.com/office/officeart/2009/3/layout/PieProcess"/>
    <dgm:cxn modelId="{41CE7F4D-EF76-4D04-B03E-B52600168DCF}" type="presParOf" srcId="{AB25C121-AC27-40F5-BE4C-F80718F872E7}" destId="{E49F5A38-74FD-4EE8-8A85-D3FF8D88E736}" srcOrd="2" destOrd="0" presId="urn:microsoft.com/office/officeart/2009/3/layout/PieProcess"/>
    <dgm:cxn modelId="{01D323AF-102F-4855-8206-EB9F5B22E486}" type="presParOf" srcId="{FE4FBF10-3443-4C1E-801A-E3C091BC2DDF}" destId="{7392010A-3649-4CC5-9E65-E7A95E112494}" srcOrd="9" destOrd="0" presId="urn:microsoft.com/office/officeart/2009/3/layout/PieProcess"/>
    <dgm:cxn modelId="{20F63566-83EA-4FD0-A3EE-7CD5499B9851}" type="presParOf" srcId="{FE4FBF10-3443-4C1E-801A-E3C091BC2DDF}" destId="{90FB5DA1-3772-4F91-9D91-23AEFEBB03A7}" srcOrd="10" destOrd="0" presId="urn:microsoft.com/office/officeart/2009/3/layout/PieProcess"/>
    <dgm:cxn modelId="{D82E16DF-DADB-4BA5-9121-256BB47848C8}" type="presParOf" srcId="{90FB5DA1-3772-4F91-9D91-23AEFEBB03A7}" destId="{4122E78A-99DC-4D4F-BAF2-0A4E79792F48}" srcOrd="0" destOrd="0" presId="urn:microsoft.com/office/officeart/2009/3/layout/PieProcess"/>
    <dgm:cxn modelId="{A5E936E9-609E-404C-ABCD-610CA37152A0}" type="presParOf" srcId="{FE4FBF10-3443-4C1E-801A-E3C091BC2DDF}" destId="{BEF07A49-C88F-4999-AB0C-3A8C749CA545}" srcOrd="11" destOrd="0" presId="urn:microsoft.com/office/officeart/2009/3/layout/PieProcess"/>
    <dgm:cxn modelId="{09EF8677-A5E1-4A9B-9F6B-AA1BF33279BA}" type="presParOf" srcId="{FE4FBF10-3443-4C1E-801A-E3C091BC2DDF}" destId="{78517CD7-B77C-4E4D-824A-0709D42EA018}" srcOrd="12" destOrd="0" presId="urn:microsoft.com/office/officeart/2009/3/layout/PieProcess"/>
    <dgm:cxn modelId="{6C3B6504-2B70-4EEA-820A-B4CF1226ACE0}" type="presParOf" srcId="{78517CD7-B77C-4E4D-824A-0709D42EA018}" destId="{C2EA5D5B-AF20-424A-A43D-36154FBAAAC9}" srcOrd="0" destOrd="0" presId="urn:microsoft.com/office/officeart/2009/3/layout/PieProcess"/>
    <dgm:cxn modelId="{5D82C365-DD9E-4F60-81C5-F4F12088DD58}" type="presParOf" srcId="{78517CD7-B77C-4E4D-824A-0709D42EA018}" destId="{7204F4CF-413F-49CF-90B0-49BA6B90A4FA}" srcOrd="1" destOrd="0" presId="urn:microsoft.com/office/officeart/2009/3/layout/PieProcess"/>
    <dgm:cxn modelId="{4BC66E3C-4D35-423F-9A51-2B280FB17C48}" type="presParOf" srcId="{78517CD7-B77C-4E4D-824A-0709D42EA018}" destId="{E58069EB-EF1C-4113-8F41-6C1A14C6F644}" srcOrd="2" destOrd="0" presId="urn:microsoft.com/office/officeart/2009/3/layout/PieProcess"/>
    <dgm:cxn modelId="{EEE5B74A-527A-4EB1-AD89-7C8AE8771528}" type="presParOf" srcId="{FE4FBF10-3443-4C1E-801A-E3C091BC2DDF}" destId="{36C5A6B7-2563-4179-B17C-9774144812F8}" srcOrd="13" destOrd="0" presId="urn:microsoft.com/office/officeart/2009/3/layout/PieProcess"/>
    <dgm:cxn modelId="{2CB4136C-4ECC-4CD4-8CE4-A94FC8704457}" type="presParOf" srcId="{FE4FBF10-3443-4C1E-801A-E3C091BC2DDF}" destId="{398E78F0-0207-44C8-819D-7F3ECB17FC02}" srcOrd="14" destOrd="0" presId="urn:microsoft.com/office/officeart/2009/3/layout/PieProcess"/>
    <dgm:cxn modelId="{CFD1065A-040E-4078-A430-F1DD899157A4}" type="presParOf" srcId="{398E78F0-0207-44C8-819D-7F3ECB17FC02}" destId="{49CA8FA7-E586-4191-8D33-F76673A29092}" srcOrd="0" destOrd="0" presId="urn:microsoft.com/office/officeart/2009/3/layout/Pi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CBD0DDF-D1F4-45F5-AC21-0E435680CB65}" type="doc">
      <dgm:prSet loTypeId="urn:microsoft.com/office/officeart/2005/8/layout/vList3" loCatId="list" qsTypeId="urn:microsoft.com/office/officeart/2005/8/quickstyle/simple1" qsCatId="simple" csTypeId="urn:microsoft.com/office/officeart/2005/8/colors/colorful4" csCatId="colorful" phldr="1"/>
      <dgm:spPr/>
      <dgm:t>
        <a:bodyPr/>
        <a:lstStyle/>
        <a:p>
          <a:endParaRPr lang="en-SG"/>
        </a:p>
      </dgm:t>
    </dgm:pt>
    <dgm:pt modelId="{8860420C-48D7-4FB6-BED3-068F1AFE259E}">
      <dgm:prSet/>
      <dgm:spPr/>
      <dgm:t>
        <a:bodyPr/>
        <a:lstStyle/>
        <a:p>
          <a:pPr rtl="0"/>
          <a:r>
            <a:rPr lang="en-SG" dirty="0" smtClean="0"/>
            <a:t>BACKUPS</a:t>
          </a:r>
          <a:endParaRPr lang="en-SG" dirty="0"/>
        </a:p>
      </dgm:t>
    </dgm:pt>
    <dgm:pt modelId="{5EE59E44-671F-4596-9AF4-067D7B8CC103}" type="parTrans" cxnId="{7EB3E94F-81C7-4B40-8186-95AE8B916A99}">
      <dgm:prSet/>
      <dgm:spPr/>
      <dgm:t>
        <a:bodyPr/>
        <a:lstStyle/>
        <a:p>
          <a:endParaRPr lang="en-SG"/>
        </a:p>
      </dgm:t>
    </dgm:pt>
    <dgm:pt modelId="{FB5A80B4-1100-40B9-A555-CF90896E1EAC}" type="sibTrans" cxnId="{7EB3E94F-81C7-4B40-8186-95AE8B916A99}">
      <dgm:prSet/>
      <dgm:spPr/>
      <dgm:t>
        <a:bodyPr/>
        <a:lstStyle/>
        <a:p>
          <a:endParaRPr lang="en-SG"/>
        </a:p>
      </dgm:t>
    </dgm:pt>
    <dgm:pt modelId="{DC38B421-2B2A-49C0-AED9-65DF5D215150}">
      <dgm:prSet/>
      <dgm:spPr/>
      <dgm:t>
        <a:bodyPr/>
        <a:lstStyle/>
        <a:p>
          <a:pPr rtl="0"/>
          <a:r>
            <a:rPr lang="en-SG" smtClean="0"/>
            <a:t>MULTIVERSE</a:t>
          </a:r>
          <a:endParaRPr lang="en-SG"/>
        </a:p>
      </dgm:t>
    </dgm:pt>
    <dgm:pt modelId="{AA38A752-D916-4395-BCA0-AA1CE9FD0515}" type="parTrans" cxnId="{B0BC9B6E-92D9-4F86-BCF2-C81A4DED3AED}">
      <dgm:prSet/>
      <dgm:spPr/>
      <dgm:t>
        <a:bodyPr/>
        <a:lstStyle/>
        <a:p>
          <a:endParaRPr lang="en-SG"/>
        </a:p>
      </dgm:t>
    </dgm:pt>
    <dgm:pt modelId="{0CDBBCFD-D07A-40D7-A05A-29A8510F4B66}" type="sibTrans" cxnId="{B0BC9B6E-92D9-4F86-BCF2-C81A4DED3AED}">
      <dgm:prSet/>
      <dgm:spPr/>
      <dgm:t>
        <a:bodyPr/>
        <a:lstStyle/>
        <a:p>
          <a:endParaRPr lang="en-SG"/>
        </a:p>
      </dgm:t>
    </dgm:pt>
    <dgm:pt modelId="{85B16F7E-354A-4F8E-B76B-E365B0898BA6}">
      <dgm:prSet/>
      <dgm:spPr/>
      <dgm:t>
        <a:bodyPr/>
        <a:lstStyle/>
        <a:p>
          <a:pPr rtl="0"/>
          <a:r>
            <a:rPr lang="en-SG" smtClean="0"/>
            <a:t>TIME TRAVEL</a:t>
          </a:r>
          <a:endParaRPr lang="en-SG"/>
        </a:p>
      </dgm:t>
    </dgm:pt>
    <dgm:pt modelId="{BC2D4275-A888-43BB-A795-A4A53CA02DCB}" type="parTrans" cxnId="{E9695ECC-940D-4772-9968-72844B91FBEC}">
      <dgm:prSet/>
      <dgm:spPr/>
      <dgm:t>
        <a:bodyPr/>
        <a:lstStyle/>
        <a:p>
          <a:endParaRPr lang="en-SG"/>
        </a:p>
      </dgm:t>
    </dgm:pt>
    <dgm:pt modelId="{CBEBFF78-DB6E-4063-A3E4-4F5683AA1E22}" type="sibTrans" cxnId="{E9695ECC-940D-4772-9968-72844B91FBEC}">
      <dgm:prSet/>
      <dgm:spPr/>
      <dgm:t>
        <a:bodyPr/>
        <a:lstStyle/>
        <a:p>
          <a:endParaRPr lang="en-SG"/>
        </a:p>
      </dgm:t>
    </dgm:pt>
    <dgm:pt modelId="{65E92716-E40C-48CA-B03A-852C081FC2B0}">
      <dgm:prSet/>
      <dgm:spPr/>
      <dgm:t>
        <a:bodyPr/>
        <a:lstStyle/>
        <a:p>
          <a:pPr rtl="0"/>
          <a:r>
            <a:rPr lang="en-SG" smtClean="0"/>
            <a:t>COLLABORATION</a:t>
          </a:r>
          <a:endParaRPr lang="en-SG"/>
        </a:p>
      </dgm:t>
    </dgm:pt>
    <dgm:pt modelId="{9AB9D8D1-CEAA-4675-AD7D-32811A092B65}" type="parTrans" cxnId="{D13C23F0-51D8-4A9C-B387-F77C989AB471}">
      <dgm:prSet/>
      <dgm:spPr/>
      <dgm:t>
        <a:bodyPr/>
        <a:lstStyle/>
        <a:p>
          <a:endParaRPr lang="en-SG"/>
        </a:p>
      </dgm:t>
    </dgm:pt>
    <dgm:pt modelId="{3E2D08D0-FD08-4EDC-9B41-A2D8ABD4CA5F}" type="sibTrans" cxnId="{D13C23F0-51D8-4A9C-B387-F77C989AB471}">
      <dgm:prSet/>
      <dgm:spPr/>
      <dgm:t>
        <a:bodyPr/>
        <a:lstStyle/>
        <a:p>
          <a:endParaRPr lang="en-SG"/>
        </a:p>
      </dgm:t>
    </dgm:pt>
    <dgm:pt modelId="{41F94D21-869F-4D1D-956F-CD9F8D95537F}" type="pres">
      <dgm:prSet presAssocID="{0CBD0DDF-D1F4-45F5-AC21-0E435680CB65}" presName="linearFlow" presStyleCnt="0">
        <dgm:presLayoutVars>
          <dgm:dir/>
          <dgm:resizeHandles val="exact"/>
        </dgm:presLayoutVars>
      </dgm:prSet>
      <dgm:spPr/>
      <dgm:t>
        <a:bodyPr/>
        <a:lstStyle/>
        <a:p>
          <a:endParaRPr lang="en-SG"/>
        </a:p>
      </dgm:t>
    </dgm:pt>
    <dgm:pt modelId="{7E5990AB-6ED7-41CE-9C59-A62F4FDC7D9F}" type="pres">
      <dgm:prSet presAssocID="{8860420C-48D7-4FB6-BED3-068F1AFE259E}" presName="composite" presStyleCnt="0"/>
      <dgm:spPr/>
    </dgm:pt>
    <dgm:pt modelId="{EA12CB23-605E-484F-A556-C5BE1D07918A}" type="pres">
      <dgm:prSet presAssocID="{8860420C-48D7-4FB6-BED3-068F1AFE259E}" presName="imgShp" presStyleLbl="fgImgPlace1" presStyleIdx="0" presStyleCnt="4"/>
      <dgm:spPr>
        <a:blipFill rotWithShape="1">
          <a:blip xmlns:r="http://schemas.openxmlformats.org/officeDocument/2006/relationships" r:embed="rId1"/>
          <a:stretch>
            <a:fillRect/>
          </a:stretch>
        </a:blipFill>
      </dgm:spPr>
    </dgm:pt>
    <dgm:pt modelId="{276DF014-15B5-45B2-B699-1152B8A2D9D3}" type="pres">
      <dgm:prSet presAssocID="{8860420C-48D7-4FB6-BED3-068F1AFE259E}" presName="txShp" presStyleLbl="node1" presStyleIdx="0" presStyleCnt="4">
        <dgm:presLayoutVars>
          <dgm:bulletEnabled val="1"/>
        </dgm:presLayoutVars>
      </dgm:prSet>
      <dgm:spPr/>
      <dgm:t>
        <a:bodyPr/>
        <a:lstStyle/>
        <a:p>
          <a:endParaRPr lang="en-SG"/>
        </a:p>
      </dgm:t>
    </dgm:pt>
    <dgm:pt modelId="{2A249CFC-D76B-431B-93AA-70ED3E344B93}" type="pres">
      <dgm:prSet presAssocID="{FB5A80B4-1100-40B9-A555-CF90896E1EAC}" presName="spacing" presStyleCnt="0"/>
      <dgm:spPr/>
    </dgm:pt>
    <dgm:pt modelId="{BCE3ACFB-7ABE-4080-A6BD-2923D99342C7}" type="pres">
      <dgm:prSet presAssocID="{DC38B421-2B2A-49C0-AED9-65DF5D215150}" presName="composite" presStyleCnt="0"/>
      <dgm:spPr/>
    </dgm:pt>
    <dgm:pt modelId="{A052309F-A357-4BF1-8648-9250D998F789}" type="pres">
      <dgm:prSet presAssocID="{DC38B421-2B2A-49C0-AED9-65DF5D215150}" presName="imgShp" presStyleLbl="fgImgPlace1" presStyleIdx="1" presStyleCnt="4"/>
      <dgm:spPr>
        <a:blipFill rotWithShape="1">
          <a:blip xmlns:r="http://schemas.openxmlformats.org/officeDocument/2006/relationships" r:embed="rId2"/>
          <a:stretch>
            <a:fillRect/>
          </a:stretch>
        </a:blipFill>
      </dgm:spPr>
    </dgm:pt>
    <dgm:pt modelId="{ED2EC152-D2C3-4E18-884C-AC0A47CCBAFD}" type="pres">
      <dgm:prSet presAssocID="{DC38B421-2B2A-49C0-AED9-65DF5D215150}" presName="txShp" presStyleLbl="node1" presStyleIdx="1" presStyleCnt="4">
        <dgm:presLayoutVars>
          <dgm:bulletEnabled val="1"/>
        </dgm:presLayoutVars>
      </dgm:prSet>
      <dgm:spPr/>
      <dgm:t>
        <a:bodyPr/>
        <a:lstStyle/>
        <a:p>
          <a:endParaRPr lang="en-SG"/>
        </a:p>
      </dgm:t>
    </dgm:pt>
    <dgm:pt modelId="{B59109DB-E69F-4CC0-BA38-2DB9668E3C69}" type="pres">
      <dgm:prSet presAssocID="{0CDBBCFD-D07A-40D7-A05A-29A8510F4B66}" presName="spacing" presStyleCnt="0"/>
      <dgm:spPr/>
    </dgm:pt>
    <dgm:pt modelId="{51F066E6-D7A3-4102-8E74-EF509BB5D661}" type="pres">
      <dgm:prSet presAssocID="{85B16F7E-354A-4F8E-B76B-E365B0898BA6}" presName="composite" presStyleCnt="0"/>
      <dgm:spPr/>
    </dgm:pt>
    <dgm:pt modelId="{C1511706-C639-44F7-A6FF-F4B1BC1FA1E4}" type="pres">
      <dgm:prSet presAssocID="{85B16F7E-354A-4F8E-B76B-E365B0898BA6}" presName="imgShp" presStyleLbl="fgImgPlace1" presStyleIdx="2" presStyleCnt="4"/>
      <dgm:spPr>
        <a:blipFill rotWithShape="1">
          <a:blip xmlns:r="http://schemas.openxmlformats.org/officeDocument/2006/relationships" r:embed="rId3"/>
          <a:stretch>
            <a:fillRect/>
          </a:stretch>
        </a:blipFill>
      </dgm:spPr>
    </dgm:pt>
    <dgm:pt modelId="{C75125BC-DBA6-4103-86F8-419403CB5C78}" type="pres">
      <dgm:prSet presAssocID="{85B16F7E-354A-4F8E-B76B-E365B0898BA6}" presName="txShp" presStyleLbl="node1" presStyleIdx="2" presStyleCnt="4">
        <dgm:presLayoutVars>
          <dgm:bulletEnabled val="1"/>
        </dgm:presLayoutVars>
      </dgm:prSet>
      <dgm:spPr/>
      <dgm:t>
        <a:bodyPr/>
        <a:lstStyle/>
        <a:p>
          <a:endParaRPr lang="en-SG"/>
        </a:p>
      </dgm:t>
    </dgm:pt>
    <dgm:pt modelId="{A6C3CCF2-4344-4273-9B97-B358EF57F121}" type="pres">
      <dgm:prSet presAssocID="{CBEBFF78-DB6E-4063-A3E4-4F5683AA1E22}" presName="spacing" presStyleCnt="0"/>
      <dgm:spPr/>
    </dgm:pt>
    <dgm:pt modelId="{A98956B5-26F9-4405-BB75-84D610DBBFDF}" type="pres">
      <dgm:prSet presAssocID="{65E92716-E40C-48CA-B03A-852C081FC2B0}" presName="composite" presStyleCnt="0"/>
      <dgm:spPr/>
    </dgm:pt>
    <dgm:pt modelId="{7C8CAB3F-EDA3-4442-B1FB-99CDF62A7819}" type="pres">
      <dgm:prSet presAssocID="{65E92716-E40C-48CA-B03A-852C081FC2B0}" presName="imgShp" presStyleLbl="fgImgPlace1" presStyleIdx="3" presStyleCnt="4"/>
      <dgm:spPr>
        <a:blipFill rotWithShape="1">
          <a:blip xmlns:r="http://schemas.openxmlformats.org/officeDocument/2006/relationships" r:embed="rId4"/>
          <a:stretch>
            <a:fillRect/>
          </a:stretch>
        </a:blipFill>
      </dgm:spPr>
    </dgm:pt>
    <dgm:pt modelId="{15406D01-4ABB-4091-BADA-3BF5158F8B22}" type="pres">
      <dgm:prSet presAssocID="{65E92716-E40C-48CA-B03A-852C081FC2B0}" presName="txShp" presStyleLbl="node1" presStyleIdx="3" presStyleCnt="4">
        <dgm:presLayoutVars>
          <dgm:bulletEnabled val="1"/>
        </dgm:presLayoutVars>
      </dgm:prSet>
      <dgm:spPr/>
      <dgm:t>
        <a:bodyPr/>
        <a:lstStyle/>
        <a:p>
          <a:endParaRPr lang="en-SG"/>
        </a:p>
      </dgm:t>
    </dgm:pt>
  </dgm:ptLst>
  <dgm:cxnLst>
    <dgm:cxn modelId="{B0BC9B6E-92D9-4F86-BCF2-C81A4DED3AED}" srcId="{0CBD0DDF-D1F4-45F5-AC21-0E435680CB65}" destId="{DC38B421-2B2A-49C0-AED9-65DF5D215150}" srcOrd="1" destOrd="0" parTransId="{AA38A752-D916-4395-BCA0-AA1CE9FD0515}" sibTransId="{0CDBBCFD-D07A-40D7-A05A-29A8510F4B66}"/>
    <dgm:cxn modelId="{7EB3E94F-81C7-4B40-8186-95AE8B916A99}" srcId="{0CBD0DDF-D1F4-45F5-AC21-0E435680CB65}" destId="{8860420C-48D7-4FB6-BED3-068F1AFE259E}" srcOrd="0" destOrd="0" parTransId="{5EE59E44-671F-4596-9AF4-067D7B8CC103}" sibTransId="{FB5A80B4-1100-40B9-A555-CF90896E1EAC}"/>
    <dgm:cxn modelId="{C3CD2AF2-DCDB-45DE-A88F-761F0433F2E3}" type="presOf" srcId="{0CBD0DDF-D1F4-45F5-AC21-0E435680CB65}" destId="{41F94D21-869F-4D1D-956F-CD9F8D95537F}" srcOrd="0" destOrd="0" presId="urn:microsoft.com/office/officeart/2005/8/layout/vList3"/>
    <dgm:cxn modelId="{273AFB2F-05EA-4AA0-9A21-2040208FBA39}" type="presOf" srcId="{65E92716-E40C-48CA-B03A-852C081FC2B0}" destId="{15406D01-4ABB-4091-BADA-3BF5158F8B22}" srcOrd="0" destOrd="0" presId="urn:microsoft.com/office/officeart/2005/8/layout/vList3"/>
    <dgm:cxn modelId="{D4A4E9F0-282F-46ED-A0AD-D303CD933354}" type="presOf" srcId="{8860420C-48D7-4FB6-BED3-068F1AFE259E}" destId="{276DF014-15B5-45B2-B699-1152B8A2D9D3}" srcOrd="0" destOrd="0" presId="urn:microsoft.com/office/officeart/2005/8/layout/vList3"/>
    <dgm:cxn modelId="{D13C23F0-51D8-4A9C-B387-F77C989AB471}" srcId="{0CBD0DDF-D1F4-45F5-AC21-0E435680CB65}" destId="{65E92716-E40C-48CA-B03A-852C081FC2B0}" srcOrd="3" destOrd="0" parTransId="{9AB9D8D1-CEAA-4675-AD7D-32811A092B65}" sibTransId="{3E2D08D0-FD08-4EDC-9B41-A2D8ABD4CA5F}"/>
    <dgm:cxn modelId="{E9695ECC-940D-4772-9968-72844B91FBEC}" srcId="{0CBD0DDF-D1F4-45F5-AC21-0E435680CB65}" destId="{85B16F7E-354A-4F8E-B76B-E365B0898BA6}" srcOrd="2" destOrd="0" parTransId="{BC2D4275-A888-43BB-A795-A4A53CA02DCB}" sibTransId="{CBEBFF78-DB6E-4063-A3E4-4F5683AA1E22}"/>
    <dgm:cxn modelId="{A9BC19FE-9693-44BF-BCA6-C510E61F6471}" type="presOf" srcId="{DC38B421-2B2A-49C0-AED9-65DF5D215150}" destId="{ED2EC152-D2C3-4E18-884C-AC0A47CCBAFD}" srcOrd="0" destOrd="0" presId="urn:microsoft.com/office/officeart/2005/8/layout/vList3"/>
    <dgm:cxn modelId="{3C46757D-63D5-4ACD-B462-6E5C35EE50CA}" type="presOf" srcId="{85B16F7E-354A-4F8E-B76B-E365B0898BA6}" destId="{C75125BC-DBA6-4103-86F8-419403CB5C78}" srcOrd="0" destOrd="0" presId="urn:microsoft.com/office/officeart/2005/8/layout/vList3"/>
    <dgm:cxn modelId="{5943CCC5-BD2B-4F66-9A2A-C20B7A33791D}" type="presParOf" srcId="{41F94D21-869F-4D1D-956F-CD9F8D95537F}" destId="{7E5990AB-6ED7-41CE-9C59-A62F4FDC7D9F}" srcOrd="0" destOrd="0" presId="urn:microsoft.com/office/officeart/2005/8/layout/vList3"/>
    <dgm:cxn modelId="{73771B3F-8CE4-4F27-9835-224BEC30AAD3}" type="presParOf" srcId="{7E5990AB-6ED7-41CE-9C59-A62F4FDC7D9F}" destId="{EA12CB23-605E-484F-A556-C5BE1D07918A}" srcOrd="0" destOrd="0" presId="urn:microsoft.com/office/officeart/2005/8/layout/vList3"/>
    <dgm:cxn modelId="{B895CFE3-0923-459A-90AA-E3A32D735AAB}" type="presParOf" srcId="{7E5990AB-6ED7-41CE-9C59-A62F4FDC7D9F}" destId="{276DF014-15B5-45B2-B699-1152B8A2D9D3}" srcOrd="1" destOrd="0" presId="urn:microsoft.com/office/officeart/2005/8/layout/vList3"/>
    <dgm:cxn modelId="{427660DF-BE4F-425F-A8E4-386117EC5F6D}" type="presParOf" srcId="{41F94D21-869F-4D1D-956F-CD9F8D95537F}" destId="{2A249CFC-D76B-431B-93AA-70ED3E344B93}" srcOrd="1" destOrd="0" presId="urn:microsoft.com/office/officeart/2005/8/layout/vList3"/>
    <dgm:cxn modelId="{02C09F8B-2483-4D66-B663-F16F3E190CAA}" type="presParOf" srcId="{41F94D21-869F-4D1D-956F-CD9F8D95537F}" destId="{BCE3ACFB-7ABE-4080-A6BD-2923D99342C7}" srcOrd="2" destOrd="0" presId="urn:microsoft.com/office/officeart/2005/8/layout/vList3"/>
    <dgm:cxn modelId="{FA4660B8-A3F7-4EA0-B992-C70C830D7E4A}" type="presParOf" srcId="{BCE3ACFB-7ABE-4080-A6BD-2923D99342C7}" destId="{A052309F-A357-4BF1-8648-9250D998F789}" srcOrd="0" destOrd="0" presId="urn:microsoft.com/office/officeart/2005/8/layout/vList3"/>
    <dgm:cxn modelId="{C93E467D-89B7-4474-8252-BDFACF01C2CA}" type="presParOf" srcId="{BCE3ACFB-7ABE-4080-A6BD-2923D99342C7}" destId="{ED2EC152-D2C3-4E18-884C-AC0A47CCBAFD}" srcOrd="1" destOrd="0" presId="urn:microsoft.com/office/officeart/2005/8/layout/vList3"/>
    <dgm:cxn modelId="{17219A3F-BDCB-4FC7-9C8C-24D999D13FCF}" type="presParOf" srcId="{41F94D21-869F-4D1D-956F-CD9F8D95537F}" destId="{B59109DB-E69F-4CC0-BA38-2DB9668E3C69}" srcOrd="3" destOrd="0" presId="urn:microsoft.com/office/officeart/2005/8/layout/vList3"/>
    <dgm:cxn modelId="{74642F96-230F-4DCE-A0DB-720E80EEB8E4}" type="presParOf" srcId="{41F94D21-869F-4D1D-956F-CD9F8D95537F}" destId="{51F066E6-D7A3-4102-8E74-EF509BB5D661}" srcOrd="4" destOrd="0" presId="urn:microsoft.com/office/officeart/2005/8/layout/vList3"/>
    <dgm:cxn modelId="{267E588F-F512-45E5-AD9A-21ACD28B1392}" type="presParOf" srcId="{51F066E6-D7A3-4102-8E74-EF509BB5D661}" destId="{C1511706-C639-44F7-A6FF-F4B1BC1FA1E4}" srcOrd="0" destOrd="0" presId="urn:microsoft.com/office/officeart/2005/8/layout/vList3"/>
    <dgm:cxn modelId="{12F793F7-EE5B-4E04-8746-2F62D66D9EA4}" type="presParOf" srcId="{51F066E6-D7A3-4102-8E74-EF509BB5D661}" destId="{C75125BC-DBA6-4103-86F8-419403CB5C78}" srcOrd="1" destOrd="0" presId="urn:microsoft.com/office/officeart/2005/8/layout/vList3"/>
    <dgm:cxn modelId="{51D1584A-1D7A-454F-A9BF-5DC52C2AB429}" type="presParOf" srcId="{41F94D21-869F-4D1D-956F-CD9F8D95537F}" destId="{A6C3CCF2-4344-4273-9B97-B358EF57F121}" srcOrd="5" destOrd="0" presId="urn:microsoft.com/office/officeart/2005/8/layout/vList3"/>
    <dgm:cxn modelId="{F02BBA0D-4C4E-4932-AB52-9A3020C00202}" type="presParOf" srcId="{41F94D21-869F-4D1D-956F-CD9F8D95537F}" destId="{A98956B5-26F9-4405-BB75-84D610DBBFDF}" srcOrd="6" destOrd="0" presId="urn:microsoft.com/office/officeart/2005/8/layout/vList3"/>
    <dgm:cxn modelId="{925CC2EB-23D5-47B5-8B7E-FAE7D669E65A}" type="presParOf" srcId="{A98956B5-26F9-4405-BB75-84D610DBBFDF}" destId="{7C8CAB3F-EDA3-4442-B1FB-99CDF62A7819}" srcOrd="0" destOrd="0" presId="urn:microsoft.com/office/officeart/2005/8/layout/vList3"/>
    <dgm:cxn modelId="{567BE9ED-92A2-4293-81F1-5AA8AFD681DA}" type="presParOf" srcId="{A98956B5-26F9-4405-BB75-84D610DBBFDF}" destId="{15406D01-4ABB-4091-BADA-3BF5158F8B22}"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E5F043-6ECB-4A32-A0DF-206F6F18F40B}"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SG"/>
        </a:p>
      </dgm:t>
    </dgm:pt>
    <dgm:pt modelId="{E2AE1A31-5D74-4157-9CBA-82F6BA53707D}">
      <dgm:prSet custT="1"/>
      <dgm:spPr>
        <a:noFill/>
      </dgm:spPr>
      <dgm:t>
        <a:bodyPr/>
        <a:lstStyle/>
        <a:p>
          <a:pPr algn="l" rtl="0"/>
          <a:r>
            <a:rPr lang="en-SG" sz="2400" kern="1200" dirty="0" smtClean="0">
              <a:solidFill>
                <a:schemeClr val="accent1">
                  <a:lumMod val="50000"/>
                </a:schemeClr>
              </a:solidFill>
              <a:effectLst>
                <a:reflection blurRad="6350" stA="40000" endPos="50000" dist="29997" dir="5400000" sy="-100000" algn="bl" rotWithShape="0"/>
              </a:effectLst>
              <a:latin typeface="Consolas" panose="020B0609020204030204" pitchFamily="49" charset="0"/>
              <a:ea typeface="+mn-ea"/>
              <a:cs typeface="Consolas" panose="020B0609020204030204" pitchFamily="49" charset="0"/>
            </a:rPr>
            <a:t>$ git </a:t>
          </a:r>
          <a:r>
            <a:rPr lang="en-SG" sz="2400" kern="1200" dirty="0" err="1" smtClean="0">
              <a:solidFill>
                <a:schemeClr val="accent1">
                  <a:lumMod val="50000"/>
                </a:schemeClr>
              </a:solidFill>
              <a:effectLst>
                <a:reflection blurRad="6350" stA="40000" endPos="50000" dist="29997" dir="5400000" sy="-100000" algn="bl" rotWithShape="0"/>
              </a:effectLst>
              <a:latin typeface="Consolas" panose="020B0609020204030204" pitchFamily="49" charset="0"/>
              <a:ea typeface="+mn-ea"/>
              <a:cs typeface="Consolas" panose="020B0609020204030204" pitchFamily="49" charset="0"/>
            </a:rPr>
            <a:t>config</a:t>
          </a:r>
          <a:r>
            <a:rPr lang="en-SG" sz="2400" kern="1200" dirty="0" smtClean="0">
              <a:solidFill>
                <a:schemeClr val="accent1">
                  <a:lumMod val="50000"/>
                </a:schemeClr>
              </a:solidFill>
              <a:effectLst>
                <a:reflection blurRad="6350" stA="40000" endPos="50000" dist="29997" dir="5400000" sy="-100000" algn="bl" rotWithShape="0"/>
              </a:effectLst>
              <a:latin typeface="Consolas" panose="020B0609020204030204" pitchFamily="49" charset="0"/>
              <a:ea typeface="+mn-ea"/>
              <a:cs typeface="Consolas" panose="020B0609020204030204" pitchFamily="49" charset="0"/>
            </a:rPr>
            <a:t> --global </a:t>
          </a:r>
          <a:r>
            <a:rPr lang="en-SG" sz="2400" kern="1200" dirty="0" err="1" smtClean="0">
              <a:solidFill>
                <a:schemeClr val="accent1">
                  <a:lumMod val="50000"/>
                </a:schemeClr>
              </a:solidFill>
              <a:effectLst>
                <a:reflection blurRad="6350" stA="40000" endPos="50000" dist="29997" dir="5400000" sy="-100000" algn="bl" rotWithShape="0"/>
              </a:effectLst>
              <a:latin typeface="Consolas" panose="020B0609020204030204" pitchFamily="49" charset="0"/>
              <a:ea typeface="+mn-ea"/>
              <a:cs typeface="Consolas" panose="020B0609020204030204" pitchFamily="49" charset="0"/>
            </a:rPr>
            <a:t>core.editor</a:t>
          </a:r>
          <a:r>
            <a:rPr lang="en-SG" sz="2400" kern="1200" dirty="0" smtClean="0">
              <a:solidFill>
                <a:schemeClr val="accent1">
                  <a:lumMod val="50000"/>
                </a:schemeClr>
              </a:solidFill>
              <a:effectLst>
                <a:reflection blurRad="6350" stA="40000" endPos="50000" dist="29997" dir="5400000" sy="-100000" algn="bl" rotWithShape="0"/>
              </a:effectLst>
              <a:latin typeface="Consolas" panose="020B0609020204030204" pitchFamily="49" charset="0"/>
              <a:ea typeface="+mn-ea"/>
              <a:cs typeface="Consolas" panose="020B0609020204030204" pitchFamily="49" charset="0"/>
            </a:rPr>
            <a:t> “open –t –W”</a:t>
          </a:r>
          <a:endParaRPr lang="en-SG" sz="2400" kern="1200" dirty="0">
            <a:solidFill>
              <a:schemeClr val="accent1">
                <a:lumMod val="50000"/>
              </a:schemeClr>
            </a:solidFill>
            <a:effectLst>
              <a:reflection blurRad="6350" stA="40000" endPos="50000" dist="29997" dir="5400000" sy="-100000" algn="bl" rotWithShape="0"/>
            </a:effectLst>
            <a:latin typeface="Consolas" panose="020B0609020204030204" pitchFamily="49" charset="0"/>
            <a:ea typeface="+mn-ea"/>
            <a:cs typeface="Consolas" panose="020B0609020204030204" pitchFamily="49" charset="0"/>
          </a:endParaRPr>
        </a:p>
      </dgm:t>
    </dgm:pt>
    <dgm:pt modelId="{917198EB-9723-41B1-A409-2A71A5309E1A}" type="parTrans" cxnId="{B0315AEB-DA29-4B1A-89A8-D9D3C83BC6DD}">
      <dgm:prSet/>
      <dgm:spPr/>
      <dgm:t>
        <a:bodyPr/>
        <a:lstStyle/>
        <a:p>
          <a:endParaRPr lang="en-SG"/>
        </a:p>
      </dgm:t>
    </dgm:pt>
    <dgm:pt modelId="{D4179D08-E64E-42AF-AEA5-61A0BC43D07B}" type="sibTrans" cxnId="{B0315AEB-DA29-4B1A-89A8-D9D3C83BC6DD}">
      <dgm:prSet/>
      <dgm:spPr/>
      <dgm:t>
        <a:bodyPr/>
        <a:lstStyle/>
        <a:p>
          <a:endParaRPr lang="en-SG"/>
        </a:p>
      </dgm:t>
    </dgm:pt>
    <dgm:pt modelId="{A03F1745-C55C-4ABC-8631-7E4143FAA901}">
      <dgm:prSet custT="1"/>
      <dgm:spPr>
        <a:noFill/>
      </dgm:spPr>
      <dgm:t>
        <a:bodyPr/>
        <a:lstStyle/>
        <a:p>
          <a:pPr algn="l" rtl="0"/>
          <a:r>
            <a:rPr lang="en-SG" sz="2400" kern="1200" dirty="0" smtClean="0">
              <a:solidFill>
                <a:schemeClr val="accent1">
                  <a:lumMod val="50000"/>
                </a:schemeClr>
              </a:solidFill>
              <a:effectLst>
                <a:reflection blurRad="6350" stA="40000" endPos="50000" dist="29997" dir="5400000" sy="-100000" algn="bl" rotWithShape="0"/>
              </a:effectLst>
              <a:latin typeface="Consolas" panose="020B0609020204030204" pitchFamily="49" charset="0"/>
              <a:ea typeface="+mn-ea"/>
              <a:cs typeface="Consolas" panose="020B0609020204030204" pitchFamily="49" charset="0"/>
            </a:rPr>
            <a:t>$ git </a:t>
          </a:r>
          <a:r>
            <a:rPr lang="en-SG" sz="2400" kern="1200" dirty="0" err="1" smtClean="0">
              <a:solidFill>
                <a:schemeClr val="accent1">
                  <a:lumMod val="50000"/>
                </a:schemeClr>
              </a:solidFill>
              <a:effectLst>
                <a:reflection blurRad="6350" stA="40000" endPos="50000" dist="29997" dir="5400000" sy="-100000" algn="bl" rotWithShape="0"/>
              </a:effectLst>
              <a:latin typeface="Consolas" panose="020B0609020204030204" pitchFamily="49" charset="0"/>
              <a:ea typeface="+mn-ea"/>
              <a:cs typeface="Consolas" panose="020B0609020204030204" pitchFamily="49" charset="0"/>
            </a:rPr>
            <a:t>config</a:t>
          </a:r>
          <a:r>
            <a:rPr lang="en-SG" sz="2400" kern="1200" dirty="0" smtClean="0">
              <a:solidFill>
                <a:schemeClr val="accent1">
                  <a:lumMod val="50000"/>
                </a:schemeClr>
              </a:solidFill>
              <a:effectLst>
                <a:reflection blurRad="6350" stA="40000" endPos="50000" dist="29997" dir="5400000" sy="-100000" algn="bl" rotWithShape="0"/>
              </a:effectLst>
              <a:latin typeface="Consolas" panose="020B0609020204030204" pitchFamily="49" charset="0"/>
              <a:ea typeface="+mn-ea"/>
              <a:cs typeface="Consolas" panose="020B0609020204030204" pitchFamily="49" charset="0"/>
            </a:rPr>
            <a:t> --global </a:t>
          </a:r>
          <a:r>
            <a:rPr lang="en-SG" sz="2400" kern="1200" dirty="0" err="1" smtClean="0">
              <a:solidFill>
                <a:schemeClr val="accent1">
                  <a:lumMod val="50000"/>
                </a:schemeClr>
              </a:solidFill>
              <a:effectLst>
                <a:reflection blurRad="6350" stA="40000" endPos="50000" dist="29997" dir="5400000" sy="-100000" algn="bl" rotWithShape="0"/>
              </a:effectLst>
              <a:latin typeface="Consolas" panose="020B0609020204030204" pitchFamily="49" charset="0"/>
              <a:ea typeface="+mn-ea"/>
              <a:cs typeface="Consolas" panose="020B0609020204030204" pitchFamily="49" charset="0"/>
            </a:rPr>
            <a:t>core.editor</a:t>
          </a:r>
          <a:r>
            <a:rPr lang="en-SG" sz="2400" kern="1200" dirty="0" smtClean="0">
              <a:solidFill>
                <a:schemeClr val="accent1">
                  <a:lumMod val="50000"/>
                </a:schemeClr>
              </a:solidFill>
              <a:effectLst>
                <a:reflection blurRad="6350" stA="40000" endPos="50000" dist="29997" dir="5400000" sy="-100000" algn="bl" rotWithShape="0"/>
              </a:effectLst>
              <a:latin typeface="Consolas" panose="020B0609020204030204" pitchFamily="49" charset="0"/>
              <a:ea typeface="+mn-ea"/>
              <a:cs typeface="Consolas" panose="020B0609020204030204" pitchFamily="49" charset="0"/>
            </a:rPr>
            <a:t> “&lt;editor&gt;”</a:t>
          </a:r>
          <a:endParaRPr lang="en-SG" sz="2400" kern="1200" dirty="0">
            <a:solidFill>
              <a:schemeClr val="accent1">
                <a:lumMod val="50000"/>
              </a:schemeClr>
            </a:solidFill>
            <a:effectLst>
              <a:reflection blurRad="6350" stA="40000" endPos="50000" dist="29997" dir="5400000" sy="-100000" algn="bl" rotWithShape="0"/>
            </a:effectLst>
            <a:latin typeface="Consolas" panose="020B0609020204030204" pitchFamily="49" charset="0"/>
            <a:ea typeface="+mn-ea"/>
            <a:cs typeface="Consolas" panose="020B0609020204030204" pitchFamily="49" charset="0"/>
          </a:endParaRPr>
        </a:p>
      </dgm:t>
    </dgm:pt>
    <dgm:pt modelId="{6852CFAC-289A-4597-ADA4-39005EBC8377}" type="parTrans" cxnId="{73B64A18-0D74-4419-A21A-41D2F456A6CD}">
      <dgm:prSet/>
      <dgm:spPr/>
      <dgm:t>
        <a:bodyPr/>
        <a:lstStyle/>
        <a:p>
          <a:endParaRPr lang="en-SG"/>
        </a:p>
      </dgm:t>
    </dgm:pt>
    <dgm:pt modelId="{E2F25FFD-3DD0-40D4-B9CD-9F455BE5C171}" type="sibTrans" cxnId="{73B64A18-0D74-4419-A21A-41D2F456A6CD}">
      <dgm:prSet/>
      <dgm:spPr/>
      <dgm:t>
        <a:bodyPr/>
        <a:lstStyle/>
        <a:p>
          <a:endParaRPr lang="en-SG"/>
        </a:p>
      </dgm:t>
    </dgm:pt>
    <dgm:pt modelId="{2933D467-F9EC-42FC-8F10-344CDCE499C1}">
      <dgm:prSet custT="1"/>
      <dgm:spPr>
        <a:noFill/>
      </dgm:spPr>
      <dgm:t>
        <a:bodyPr/>
        <a:lstStyle/>
        <a:p>
          <a:pPr algn="l" rtl="0"/>
          <a:r>
            <a:rPr lang="en-SG" sz="2400" kern="1200" dirty="0" smtClean="0">
              <a:solidFill>
                <a:schemeClr val="accent1">
                  <a:lumMod val="50000"/>
                </a:schemeClr>
              </a:solidFill>
              <a:effectLst>
                <a:reflection blurRad="6350" stA="40000" endPos="50000" dist="29997" dir="5400000" sy="-100000" algn="bl" rotWithShape="0"/>
              </a:effectLst>
              <a:latin typeface="Consolas" panose="020B0609020204030204" pitchFamily="49" charset="0"/>
              <a:ea typeface="+mn-ea"/>
              <a:cs typeface="Consolas" panose="020B0609020204030204" pitchFamily="49" charset="0"/>
            </a:rPr>
            <a:t>Nothing</a:t>
          </a:r>
          <a:endParaRPr lang="en-SG" sz="2400" kern="1200" dirty="0">
            <a:solidFill>
              <a:schemeClr val="accent1">
                <a:lumMod val="50000"/>
              </a:schemeClr>
            </a:solidFill>
            <a:effectLst>
              <a:reflection blurRad="6350" stA="40000" endPos="50000" dist="29997" dir="5400000" sy="-100000" algn="bl" rotWithShape="0"/>
            </a:effectLst>
            <a:latin typeface="Consolas" panose="020B0609020204030204" pitchFamily="49" charset="0"/>
            <a:ea typeface="+mn-ea"/>
            <a:cs typeface="Consolas" panose="020B0609020204030204" pitchFamily="49" charset="0"/>
          </a:endParaRPr>
        </a:p>
      </dgm:t>
    </dgm:pt>
    <dgm:pt modelId="{4C566AF1-D48E-4E9D-9226-995A83AB1BE6}" type="parTrans" cxnId="{259B4FD5-99AF-492C-A090-C11B33F2DE99}">
      <dgm:prSet/>
      <dgm:spPr/>
      <dgm:t>
        <a:bodyPr/>
        <a:lstStyle/>
        <a:p>
          <a:endParaRPr lang="en-SG"/>
        </a:p>
      </dgm:t>
    </dgm:pt>
    <dgm:pt modelId="{7BBDE4B9-CD6E-451D-AD3E-733A20210C79}" type="sibTrans" cxnId="{259B4FD5-99AF-492C-A090-C11B33F2DE99}">
      <dgm:prSet/>
      <dgm:spPr/>
      <dgm:t>
        <a:bodyPr/>
        <a:lstStyle/>
        <a:p>
          <a:endParaRPr lang="en-SG"/>
        </a:p>
      </dgm:t>
    </dgm:pt>
    <dgm:pt modelId="{0E9F6ADD-5BEB-4D36-B87B-5469043A8740}" type="pres">
      <dgm:prSet presAssocID="{6DE5F043-6ECB-4A32-A0DF-206F6F18F40B}" presName="linearFlow" presStyleCnt="0">
        <dgm:presLayoutVars>
          <dgm:dir/>
          <dgm:resizeHandles val="exact"/>
        </dgm:presLayoutVars>
      </dgm:prSet>
      <dgm:spPr/>
      <dgm:t>
        <a:bodyPr/>
        <a:lstStyle/>
        <a:p>
          <a:endParaRPr lang="en-SG"/>
        </a:p>
      </dgm:t>
    </dgm:pt>
    <dgm:pt modelId="{876E0F47-4BB3-401D-94AF-512BCFAFA396}" type="pres">
      <dgm:prSet presAssocID="{E2AE1A31-5D74-4157-9CBA-82F6BA53707D}" presName="composite" presStyleCnt="0"/>
      <dgm:spPr/>
    </dgm:pt>
    <dgm:pt modelId="{63ACEC8B-2DCD-4D1E-A3B8-45EA08CC9192}" type="pres">
      <dgm:prSet presAssocID="{E2AE1A31-5D74-4157-9CBA-82F6BA53707D}" presName="imgShp" presStyleLbl="fgImgPlace1" presStyleIdx="0" presStyleCnt="3" custLinFactNeighborX="-63563" custLinFactNeighborY="-4175"/>
      <dgm:spPr>
        <a:prstGeom prst="rect">
          <a:avLst/>
        </a:prstGeom>
        <a:blipFill rotWithShape="1">
          <a:blip xmlns:r="http://schemas.openxmlformats.org/officeDocument/2006/relationships" r:embed="rId1"/>
          <a:stretch>
            <a:fillRect/>
          </a:stretch>
        </a:blipFill>
        <a:ln>
          <a:noFill/>
        </a:ln>
      </dgm:spPr>
    </dgm:pt>
    <dgm:pt modelId="{8B600A7A-11DA-4B2F-AB9C-DDEA9D6BF931}" type="pres">
      <dgm:prSet presAssocID="{E2AE1A31-5D74-4157-9CBA-82F6BA53707D}" presName="txShp" presStyleLbl="node1" presStyleIdx="0" presStyleCnt="3" custScaleX="128430" custLinFactNeighborX="6431" custLinFactNeighborY="1227">
        <dgm:presLayoutVars>
          <dgm:bulletEnabled val="1"/>
        </dgm:presLayoutVars>
      </dgm:prSet>
      <dgm:spPr/>
      <dgm:t>
        <a:bodyPr/>
        <a:lstStyle/>
        <a:p>
          <a:endParaRPr lang="en-SG"/>
        </a:p>
      </dgm:t>
    </dgm:pt>
    <dgm:pt modelId="{34916D3C-4893-4FB5-8496-09BFE280CABB}" type="pres">
      <dgm:prSet presAssocID="{D4179D08-E64E-42AF-AEA5-61A0BC43D07B}" presName="spacing" presStyleCnt="0"/>
      <dgm:spPr/>
    </dgm:pt>
    <dgm:pt modelId="{75920D2C-AC70-4AC7-A144-3E43C4B3556C}" type="pres">
      <dgm:prSet presAssocID="{A03F1745-C55C-4ABC-8631-7E4143FAA901}" presName="composite" presStyleCnt="0"/>
      <dgm:spPr/>
    </dgm:pt>
    <dgm:pt modelId="{FB82574D-3323-4715-9E21-B1AD84D9ABBC}" type="pres">
      <dgm:prSet presAssocID="{A03F1745-C55C-4ABC-8631-7E4143FAA901}" presName="imgShp" presStyleLbl="fgImgPlace1" presStyleIdx="1" presStyleCnt="3" custLinFactNeighborX="-63563" custLinFactNeighborY="-4175"/>
      <dgm:spPr>
        <a:prstGeom prst="rect">
          <a:avLst/>
        </a:prstGeom>
        <a:blipFill rotWithShape="1">
          <a:blip xmlns:r="http://schemas.openxmlformats.org/officeDocument/2006/relationships" r:embed="rId2"/>
          <a:stretch>
            <a:fillRect/>
          </a:stretch>
        </a:blipFill>
        <a:ln>
          <a:noFill/>
        </a:ln>
      </dgm:spPr>
    </dgm:pt>
    <dgm:pt modelId="{D2A01BC0-C32F-448C-A263-D3C4319F197C}" type="pres">
      <dgm:prSet presAssocID="{A03F1745-C55C-4ABC-8631-7E4143FAA901}" presName="txShp" presStyleLbl="node1" presStyleIdx="1" presStyleCnt="3" custScaleX="128430" custLinFactNeighborX="6431" custLinFactNeighborY="1227">
        <dgm:presLayoutVars>
          <dgm:bulletEnabled val="1"/>
        </dgm:presLayoutVars>
      </dgm:prSet>
      <dgm:spPr/>
      <dgm:t>
        <a:bodyPr/>
        <a:lstStyle/>
        <a:p>
          <a:endParaRPr lang="en-SG"/>
        </a:p>
      </dgm:t>
    </dgm:pt>
    <dgm:pt modelId="{387D1A04-9B4B-4772-B683-0F00CBC452CD}" type="pres">
      <dgm:prSet presAssocID="{E2F25FFD-3DD0-40D4-B9CD-9F455BE5C171}" presName="spacing" presStyleCnt="0"/>
      <dgm:spPr/>
    </dgm:pt>
    <dgm:pt modelId="{8B632F51-8C8A-4895-89E1-10DDD6A1AB1D}" type="pres">
      <dgm:prSet presAssocID="{2933D467-F9EC-42FC-8F10-344CDCE499C1}" presName="composite" presStyleCnt="0"/>
      <dgm:spPr/>
    </dgm:pt>
    <dgm:pt modelId="{CB7DCB6F-773D-43B7-90BE-4DD58148A2DD}" type="pres">
      <dgm:prSet presAssocID="{2933D467-F9EC-42FC-8F10-344CDCE499C1}" presName="imgShp" presStyleLbl="fgImgPlace1" presStyleIdx="2" presStyleCnt="3" custLinFactNeighborX="-63563" custLinFactNeighborY="-4175"/>
      <dgm:spPr>
        <a:prstGeom prst="rect">
          <a:avLst/>
        </a:prstGeom>
        <a:blipFill rotWithShape="1">
          <a:blip xmlns:r="http://schemas.openxmlformats.org/officeDocument/2006/relationships" r:embed="rId3"/>
          <a:stretch>
            <a:fillRect/>
          </a:stretch>
        </a:blipFill>
        <a:ln>
          <a:noFill/>
        </a:ln>
      </dgm:spPr>
    </dgm:pt>
    <dgm:pt modelId="{D6E9AF3A-6B14-49FD-ACDF-9A7B63EAC358}" type="pres">
      <dgm:prSet presAssocID="{2933D467-F9EC-42FC-8F10-344CDCE499C1}" presName="txShp" presStyleLbl="node1" presStyleIdx="2" presStyleCnt="3" custScaleX="128430" custLinFactNeighborX="6431" custLinFactNeighborY="152">
        <dgm:presLayoutVars>
          <dgm:bulletEnabled val="1"/>
        </dgm:presLayoutVars>
      </dgm:prSet>
      <dgm:spPr/>
      <dgm:t>
        <a:bodyPr/>
        <a:lstStyle/>
        <a:p>
          <a:endParaRPr lang="en-SG"/>
        </a:p>
      </dgm:t>
    </dgm:pt>
  </dgm:ptLst>
  <dgm:cxnLst>
    <dgm:cxn modelId="{DF0316FA-A7C5-49C1-A827-CF54FE0BA058}" type="presOf" srcId="{A03F1745-C55C-4ABC-8631-7E4143FAA901}" destId="{D2A01BC0-C32F-448C-A263-D3C4319F197C}" srcOrd="0" destOrd="0" presId="urn:microsoft.com/office/officeart/2005/8/layout/vList3"/>
    <dgm:cxn modelId="{B0315AEB-DA29-4B1A-89A8-D9D3C83BC6DD}" srcId="{6DE5F043-6ECB-4A32-A0DF-206F6F18F40B}" destId="{E2AE1A31-5D74-4157-9CBA-82F6BA53707D}" srcOrd="0" destOrd="0" parTransId="{917198EB-9723-41B1-A409-2A71A5309E1A}" sibTransId="{D4179D08-E64E-42AF-AEA5-61A0BC43D07B}"/>
    <dgm:cxn modelId="{73B64A18-0D74-4419-A21A-41D2F456A6CD}" srcId="{6DE5F043-6ECB-4A32-A0DF-206F6F18F40B}" destId="{A03F1745-C55C-4ABC-8631-7E4143FAA901}" srcOrd="1" destOrd="0" parTransId="{6852CFAC-289A-4597-ADA4-39005EBC8377}" sibTransId="{E2F25FFD-3DD0-40D4-B9CD-9F455BE5C171}"/>
    <dgm:cxn modelId="{5DBA030A-5B44-4DFC-B3CA-A341EB42D47C}" type="presOf" srcId="{2933D467-F9EC-42FC-8F10-344CDCE499C1}" destId="{D6E9AF3A-6B14-49FD-ACDF-9A7B63EAC358}" srcOrd="0" destOrd="0" presId="urn:microsoft.com/office/officeart/2005/8/layout/vList3"/>
    <dgm:cxn modelId="{23F25956-9D94-43B8-A496-7A5B732B891E}" type="presOf" srcId="{6DE5F043-6ECB-4A32-A0DF-206F6F18F40B}" destId="{0E9F6ADD-5BEB-4D36-B87B-5469043A8740}" srcOrd="0" destOrd="0" presId="urn:microsoft.com/office/officeart/2005/8/layout/vList3"/>
    <dgm:cxn modelId="{F413C13E-09F9-4DEB-AE28-89F9DE664E63}" type="presOf" srcId="{E2AE1A31-5D74-4157-9CBA-82F6BA53707D}" destId="{8B600A7A-11DA-4B2F-AB9C-DDEA9D6BF931}" srcOrd="0" destOrd="0" presId="urn:microsoft.com/office/officeart/2005/8/layout/vList3"/>
    <dgm:cxn modelId="{259B4FD5-99AF-492C-A090-C11B33F2DE99}" srcId="{6DE5F043-6ECB-4A32-A0DF-206F6F18F40B}" destId="{2933D467-F9EC-42FC-8F10-344CDCE499C1}" srcOrd="2" destOrd="0" parTransId="{4C566AF1-D48E-4E9D-9226-995A83AB1BE6}" sibTransId="{7BBDE4B9-CD6E-451D-AD3E-733A20210C79}"/>
    <dgm:cxn modelId="{D60FBFFF-73FF-49D5-ACD7-76747742672A}" type="presParOf" srcId="{0E9F6ADD-5BEB-4D36-B87B-5469043A8740}" destId="{876E0F47-4BB3-401D-94AF-512BCFAFA396}" srcOrd="0" destOrd="0" presId="urn:microsoft.com/office/officeart/2005/8/layout/vList3"/>
    <dgm:cxn modelId="{1696CBF3-1579-45F6-B191-AA6C610DDE6C}" type="presParOf" srcId="{876E0F47-4BB3-401D-94AF-512BCFAFA396}" destId="{63ACEC8B-2DCD-4D1E-A3B8-45EA08CC9192}" srcOrd="0" destOrd="0" presId="urn:microsoft.com/office/officeart/2005/8/layout/vList3"/>
    <dgm:cxn modelId="{980FE623-F409-4A19-9AF6-EA771044455E}" type="presParOf" srcId="{876E0F47-4BB3-401D-94AF-512BCFAFA396}" destId="{8B600A7A-11DA-4B2F-AB9C-DDEA9D6BF931}" srcOrd="1" destOrd="0" presId="urn:microsoft.com/office/officeart/2005/8/layout/vList3"/>
    <dgm:cxn modelId="{A69B3A1B-7643-48C5-A41F-4E2D05DE6880}" type="presParOf" srcId="{0E9F6ADD-5BEB-4D36-B87B-5469043A8740}" destId="{34916D3C-4893-4FB5-8496-09BFE280CABB}" srcOrd="1" destOrd="0" presId="urn:microsoft.com/office/officeart/2005/8/layout/vList3"/>
    <dgm:cxn modelId="{AF9E8914-8518-4F3F-A0C3-5110A2000E5F}" type="presParOf" srcId="{0E9F6ADD-5BEB-4D36-B87B-5469043A8740}" destId="{75920D2C-AC70-4AC7-A144-3E43C4B3556C}" srcOrd="2" destOrd="0" presId="urn:microsoft.com/office/officeart/2005/8/layout/vList3"/>
    <dgm:cxn modelId="{FE330825-69FE-4D08-AF0D-7F8FDED4AEE4}" type="presParOf" srcId="{75920D2C-AC70-4AC7-A144-3E43C4B3556C}" destId="{FB82574D-3323-4715-9E21-B1AD84D9ABBC}" srcOrd="0" destOrd="0" presId="urn:microsoft.com/office/officeart/2005/8/layout/vList3"/>
    <dgm:cxn modelId="{566BBCFB-2329-4C0B-9CC1-A4D291DBD801}" type="presParOf" srcId="{75920D2C-AC70-4AC7-A144-3E43C4B3556C}" destId="{D2A01BC0-C32F-448C-A263-D3C4319F197C}" srcOrd="1" destOrd="0" presId="urn:microsoft.com/office/officeart/2005/8/layout/vList3"/>
    <dgm:cxn modelId="{D42C554D-17D1-4BE1-83E9-AE39F556E54E}" type="presParOf" srcId="{0E9F6ADD-5BEB-4D36-B87B-5469043A8740}" destId="{387D1A04-9B4B-4772-B683-0F00CBC452CD}" srcOrd="3" destOrd="0" presId="urn:microsoft.com/office/officeart/2005/8/layout/vList3"/>
    <dgm:cxn modelId="{5ED385AB-C7C0-468B-AC97-97F2ED5E1D57}" type="presParOf" srcId="{0E9F6ADD-5BEB-4D36-B87B-5469043A8740}" destId="{8B632F51-8C8A-4895-89E1-10DDD6A1AB1D}" srcOrd="4" destOrd="0" presId="urn:microsoft.com/office/officeart/2005/8/layout/vList3"/>
    <dgm:cxn modelId="{576C5123-47F8-44E2-B268-1012302F090C}" type="presParOf" srcId="{8B632F51-8C8A-4895-89E1-10DDD6A1AB1D}" destId="{CB7DCB6F-773D-43B7-90BE-4DD58148A2DD}" srcOrd="0" destOrd="0" presId="urn:microsoft.com/office/officeart/2005/8/layout/vList3"/>
    <dgm:cxn modelId="{D9A6787B-44CF-4F62-A403-088323E927C9}" type="presParOf" srcId="{8B632F51-8C8A-4895-89E1-10DDD6A1AB1D}" destId="{D6E9AF3A-6B14-49FD-ACDF-9A7B63EAC358}" srcOrd="1" destOrd="0" presId="urn:microsoft.com/office/officeart/2005/8/layout/vList3"/>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18EF129-FF2C-4C25-A8FD-FDE7726CF37A}" type="doc">
      <dgm:prSet loTypeId="urn:microsoft.com/office/officeart/2005/8/layout/cycle5" loCatId="cycle" qsTypeId="urn:microsoft.com/office/officeart/2005/8/quickstyle/simple1" qsCatId="simple" csTypeId="urn:microsoft.com/office/officeart/2005/8/colors/colorful3" csCatId="colorful" phldr="1"/>
      <dgm:spPr/>
      <dgm:t>
        <a:bodyPr/>
        <a:lstStyle/>
        <a:p>
          <a:endParaRPr lang="en-SG"/>
        </a:p>
      </dgm:t>
    </dgm:pt>
    <dgm:pt modelId="{F5A2EE4F-8800-40D0-B174-BED106B6C8FE}">
      <dgm:prSet phldrT="[Text]"/>
      <dgm:spPr/>
      <dgm:t>
        <a:bodyPr/>
        <a:lstStyle/>
        <a:p>
          <a:r>
            <a:rPr lang="en-SG" dirty="0" smtClean="0"/>
            <a:t>Change</a:t>
          </a:r>
          <a:endParaRPr lang="en-SG" dirty="0"/>
        </a:p>
      </dgm:t>
    </dgm:pt>
    <dgm:pt modelId="{794EEC60-FD63-4E1B-8CCD-5495D7E0E9AA}" type="parTrans" cxnId="{70D8B428-4BEE-45D4-A22E-C6819CD39265}">
      <dgm:prSet/>
      <dgm:spPr/>
      <dgm:t>
        <a:bodyPr/>
        <a:lstStyle/>
        <a:p>
          <a:endParaRPr lang="en-SG"/>
        </a:p>
      </dgm:t>
    </dgm:pt>
    <dgm:pt modelId="{0C2CC2E5-9B81-4B71-9178-1D15F691F8D2}" type="sibTrans" cxnId="{70D8B428-4BEE-45D4-A22E-C6819CD39265}">
      <dgm:prSet/>
      <dgm:spPr/>
      <dgm:t>
        <a:bodyPr/>
        <a:lstStyle/>
        <a:p>
          <a:endParaRPr lang="en-SG"/>
        </a:p>
      </dgm:t>
    </dgm:pt>
    <dgm:pt modelId="{9482BF76-2FBB-45A8-B760-83BB81497598}">
      <dgm:prSet phldrT="[Text]"/>
      <dgm:spPr/>
      <dgm:t>
        <a:bodyPr/>
        <a:lstStyle/>
        <a:p>
          <a:r>
            <a:rPr lang="en-SG" dirty="0" smtClean="0"/>
            <a:t>Stage</a:t>
          </a:r>
          <a:endParaRPr lang="en-SG" dirty="0"/>
        </a:p>
      </dgm:t>
    </dgm:pt>
    <dgm:pt modelId="{935D97E1-051D-4FD9-8A3D-2CDC7EA575FF}" type="parTrans" cxnId="{714739CA-B057-4762-B721-ACC0EA5E3DD2}">
      <dgm:prSet/>
      <dgm:spPr/>
      <dgm:t>
        <a:bodyPr/>
        <a:lstStyle/>
        <a:p>
          <a:endParaRPr lang="en-SG"/>
        </a:p>
      </dgm:t>
    </dgm:pt>
    <dgm:pt modelId="{FC3CE0A6-F5A5-4662-975D-78DECC27EC49}" type="sibTrans" cxnId="{714739CA-B057-4762-B721-ACC0EA5E3DD2}">
      <dgm:prSet/>
      <dgm:spPr/>
      <dgm:t>
        <a:bodyPr/>
        <a:lstStyle/>
        <a:p>
          <a:endParaRPr lang="en-SG"/>
        </a:p>
      </dgm:t>
    </dgm:pt>
    <dgm:pt modelId="{C878EE91-1AD7-4DCA-8358-43DB823CFD66}">
      <dgm:prSet phldrT="[Text]"/>
      <dgm:spPr/>
      <dgm:t>
        <a:bodyPr/>
        <a:lstStyle/>
        <a:p>
          <a:r>
            <a:rPr lang="en-SG" dirty="0" smtClean="0"/>
            <a:t>Commit</a:t>
          </a:r>
          <a:endParaRPr lang="en-SG" dirty="0"/>
        </a:p>
      </dgm:t>
    </dgm:pt>
    <dgm:pt modelId="{DCF0DAD7-A8B0-41C4-A4FB-76906325B3EE}" type="parTrans" cxnId="{6C713BD1-6847-407F-9FAA-1BD21C34AB17}">
      <dgm:prSet/>
      <dgm:spPr/>
      <dgm:t>
        <a:bodyPr/>
        <a:lstStyle/>
        <a:p>
          <a:endParaRPr lang="en-SG"/>
        </a:p>
      </dgm:t>
    </dgm:pt>
    <dgm:pt modelId="{359C8582-9558-49BF-9A7E-8D755167E5A5}" type="sibTrans" cxnId="{6C713BD1-6847-407F-9FAA-1BD21C34AB17}">
      <dgm:prSet/>
      <dgm:spPr/>
      <dgm:t>
        <a:bodyPr/>
        <a:lstStyle/>
        <a:p>
          <a:endParaRPr lang="en-SG"/>
        </a:p>
      </dgm:t>
    </dgm:pt>
    <dgm:pt modelId="{A437C7A8-4865-40F9-A080-E9124E9B791F}" type="pres">
      <dgm:prSet presAssocID="{618EF129-FF2C-4C25-A8FD-FDE7726CF37A}" presName="cycle" presStyleCnt="0">
        <dgm:presLayoutVars>
          <dgm:dir/>
          <dgm:resizeHandles val="exact"/>
        </dgm:presLayoutVars>
      </dgm:prSet>
      <dgm:spPr/>
      <dgm:t>
        <a:bodyPr/>
        <a:lstStyle/>
        <a:p>
          <a:endParaRPr lang="en-SG"/>
        </a:p>
      </dgm:t>
    </dgm:pt>
    <dgm:pt modelId="{D5BCC704-FB6F-4347-B755-21A43E999419}" type="pres">
      <dgm:prSet presAssocID="{F5A2EE4F-8800-40D0-B174-BED106B6C8FE}" presName="node" presStyleLbl="node1" presStyleIdx="0" presStyleCnt="3">
        <dgm:presLayoutVars>
          <dgm:bulletEnabled val="1"/>
        </dgm:presLayoutVars>
      </dgm:prSet>
      <dgm:spPr/>
      <dgm:t>
        <a:bodyPr/>
        <a:lstStyle/>
        <a:p>
          <a:endParaRPr lang="en-SG"/>
        </a:p>
      </dgm:t>
    </dgm:pt>
    <dgm:pt modelId="{1688A943-31BB-49A8-B044-007F0EF3963C}" type="pres">
      <dgm:prSet presAssocID="{F5A2EE4F-8800-40D0-B174-BED106B6C8FE}" presName="spNode" presStyleCnt="0"/>
      <dgm:spPr/>
    </dgm:pt>
    <dgm:pt modelId="{9C068B56-8E96-4C21-90A8-F0013AC26FC2}" type="pres">
      <dgm:prSet presAssocID="{0C2CC2E5-9B81-4B71-9178-1D15F691F8D2}" presName="sibTrans" presStyleLbl="sibTrans1D1" presStyleIdx="0" presStyleCnt="3"/>
      <dgm:spPr/>
      <dgm:t>
        <a:bodyPr/>
        <a:lstStyle/>
        <a:p>
          <a:endParaRPr lang="en-SG"/>
        </a:p>
      </dgm:t>
    </dgm:pt>
    <dgm:pt modelId="{06267153-BEFE-4F9B-8C77-0E580E1EC324}" type="pres">
      <dgm:prSet presAssocID="{9482BF76-2FBB-45A8-B760-83BB81497598}" presName="node" presStyleLbl="node1" presStyleIdx="1" presStyleCnt="3">
        <dgm:presLayoutVars>
          <dgm:bulletEnabled val="1"/>
        </dgm:presLayoutVars>
      </dgm:prSet>
      <dgm:spPr/>
      <dgm:t>
        <a:bodyPr/>
        <a:lstStyle/>
        <a:p>
          <a:endParaRPr lang="en-SG"/>
        </a:p>
      </dgm:t>
    </dgm:pt>
    <dgm:pt modelId="{1C5CE5CA-1EEB-4B17-B167-A885E6E7DFE0}" type="pres">
      <dgm:prSet presAssocID="{9482BF76-2FBB-45A8-B760-83BB81497598}" presName="spNode" presStyleCnt="0"/>
      <dgm:spPr/>
    </dgm:pt>
    <dgm:pt modelId="{319E065A-EC88-4433-A824-7DB78225EA2E}" type="pres">
      <dgm:prSet presAssocID="{FC3CE0A6-F5A5-4662-975D-78DECC27EC49}" presName="sibTrans" presStyleLbl="sibTrans1D1" presStyleIdx="1" presStyleCnt="3"/>
      <dgm:spPr/>
      <dgm:t>
        <a:bodyPr/>
        <a:lstStyle/>
        <a:p>
          <a:endParaRPr lang="en-SG"/>
        </a:p>
      </dgm:t>
    </dgm:pt>
    <dgm:pt modelId="{61780EE5-FF9E-475F-AB0C-9037A246DBE2}" type="pres">
      <dgm:prSet presAssocID="{C878EE91-1AD7-4DCA-8358-43DB823CFD66}" presName="node" presStyleLbl="node1" presStyleIdx="2" presStyleCnt="3">
        <dgm:presLayoutVars>
          <dgm:bulletEnabled val="1"/>
        </dgm:presLayoutVars>
      </dgm:prSet>
      <dgm:spPr/>
      <dgm:t>
        <a:bodyPr/>
        <a:lstStyle/>
        <a:p>
          <a:endParaRPr lang="en-SG"/>
        </a:p>
      </dgm:t>
    </dgm:pt>
    <dgm:pt modelId="{DF941B90-255B-4D6B-AB8B-531087EF4687}" type="pres">
      <dgm:prSet presAssocID="{C878EE91-1AD7-4DCA-8358-43DB823CFD66}" presName="spNode" presStyleCnt="0"/>
      <dgm:spPr/>
    </dgm:pt>
    <dgm:pt modelId="{E53C3E72-65CF-4151-ADB0-ECFF7708F445}" type="pres">
      <dgm:prSet presAssocID="{359C8582-9558-49BF-9A7E-8D755167E5A5}" presName="sibTrans" presStyleLbl="sibTrans1D1" presStyleIdx="2" presStyleCnt="3"/>
      <dgm:spPr/>
      <dgm:t>
        <a:bodyPr/>
        <a:lstStyle/>
        <a:p>
          <a:endParaRPr lang="en-SG"/>
        </a:p>
      </dgm:t>
    </dgm:pt>
  </dgm:ptLst>
  <dgm:cxnLst>
    <dgm:cxn modelId="{BC3986FF-8161-4CE0-B91C-A337A2789BAC}" type="presOf" srcId="{F5A2EE4F-8800-40D0-B174-BED106B6C8FE}" destId="{D5BCC704-FB6F-4347-B755-21A43E999419}" srcOrd="0" destOrd="0" presId="urn:microsoft.com/office/officeart/2005/8/layout/cycle5"/>
    <dgm:cxn modelId="{7967D582-EA43-4A20-9864-B6D68334A02D}" type="presOf" srcId="{9482BF76-2FBB-45A8-B760-83BB81497598}" destId="{06267153-BEFE-4F9B-8C77-0E580E1EC324}" srcOrd="0" destOrd="0" presId="urn:microsoft.com/office/officeart/2005/8/layout/cycle5"/>
    <dgm:cxn modelId="{F8D19B09-73D1-409C-B120-C3FB44EB64C9}" type="presOf" srcId="{618EF129-FF2C-4C25-A8FD-FDE7726CF37A}" destId="{A437C7A8-4865-40F9-A080-E9124E9B791F}" srcOrd="0" destOrd="0" presId="urn:microsoft.com/office/officeart/2005/8/layout/cycle5"/>
    <dgm:cxn modelId="{6C713BD1-6847-407F-9FAA-1BD21C34AB17}" srcId="{618EF129-FF2C-4C25-A8FD-FDE7726CF37A}" destId="{C878EE91-1AD7-4DCA-8358-43DB823CFD66}" srcOrd="2" destOrd="0" parTransId="{DCF0DAD7-A8B0-41C4-A4FB-76906325B3EE}" sibTransId="{359C8582-9558-49BF-9A7E-8D755167E5A5}"/>
    <dgm:cxn modelId="{714739CA-B057-4762-B721-ACC0EA5E3DD2}" srcId="{618EF129-FF2C-4C25-A8FD-FDE7726CF37A}" destId="{9482BF76-2FBB-45A8-B760-83BB81497598}" srcOrd="1" destOrd="0" parTransId="{935D97E1-051D-4FD9-8A3D-2CDC7EA575FF}" sibTransId="{FC3CE0A6-F5A5-4662-975D-78DECC27EC49}"/>
    <dgm:cxn modelId="{FA9BC805-2EAF-493A-A89C-6B172DF8AB9B}" type="presOf" srcId="{0C2CC2E5-9B81-4B71-9178-1D15F691F8D2}" destId="{9C068B56-8E96-4C21-90A8-F0013AC26FC2}" srcOrd="0" destOrd="0" presId="urn:microsoft.com/office/officeart/2005/8/layout/cycle5"/>
    <dgm:cxn modelId="{C390F27D-A0F4-45BB-8E13-2616C3349EA4}" type="presOf" srcId="{359C8582-9558-49BF-9A7E-8D755167E5A5}" destId="{E53C3E72-65CF-4151-ADB0-ECFF7708F445}" srcOrd="0" destOrd="0" presId="urn:microsoft.com/office/officeart/2005/8/layout/cycle5"/>
    <dgm:cxn modelId="{70D8B428-4BEE-45D4-A22E-C6819CD39265}" srcId="{618EF129-FF2C-4C25-A8FD-FDE7726CF37A}" destId="{F5A2EE4F-8800-40D0-B174-BED106B6C8FE}" srcOrd="0" destOrd="0" parTransId="{794EEC60-FD63-4E1B-8CCD-5495D7E0E9AA}" sibTransId="{0C2CC2E5-9B81-4B71-9178-1D15F691F8D2}"/>
    <dgm:cxn modelId="{11960389-154A-4A8C-AB09-E8FA8D8E5068}" type="presOf" srcId="{C878EE91-1AD7-4DCA-8358-43DB823CFD66}" destId="{61780EE5-FF9E-475F-AB0C-9037A246DBE2}" srcOrd="0" destOrd="0" presId="urn:microsoft.com/office/officeart/2005/8/layout/cycle5"/>
    <dgm:cxn modelId="{87D6142A-293E-42FE-90EB-909EF66808B6}" type="presOf" srcId="{FC3CE0A6-F5A5-4662-975D-78DECC27EC49}" destId="{319E065A-EC88-4433-A824-7DB78225EA2E}" srcOrd="0" destOrd="0" presId="urn:microsoft.com/office/officeart/2005/8/layout/cycle5"/>
    <dgm:cxn modelId="{D7BCE1EF-90C0-470D-BADF-65E7D11BD19C}" type="presParOf" srcId="{A437C7A8-4865-40F9-A080-E9124E9B791F}" destId="{D5BCC704-FB6F-4347-B755-21A43E999419}" srcOrd="0" destOrd="0" presId="urn:microsoft.com/office/officeart/2005/8/layout/cycle5"/>
    <dgm:cxn modelId="{35246582-EA0F-4336-BDF2-E48C82D9AB9E}" type="presParOf" srcId="{A437C7A8-4865-40F9-A080-E9124E9B791F}" destId="{1688A943-31BB-49A8-B044-007F0EF3963C}" srcOrd="1" destOrd="0" presId="urn:microsoft.com/office/officeart/2005/8/layout/cycle5"/>
    <dgm:cxn modelId="{81C74CB6-01C7-451C-B023-4B1B85732F2E}" type="presParOf" srcId="{A437C7A8-4865-40F9-A080-E9124E9B791F}" destId="{9C068B56-8E96-4C21-90A8-F0013AC26FC2}" srcOrd="2" destOrd="0" presId="urn:microsoft.com/office/officeart/2005/8/layout/cycle5"/>
    <dgm:cxn modelId="{27399EF8-E892-4A0A-9FC4-A1363C9FD348}" type="presParOf" srcId="{A437C7A8-4865-40F9-A080-E9124E9B791F}" destId="{06267153-BEFE-4F9B-8C77-0E580E1EC324}" srcOrd="3" destOrd="0" presId="urn:microsoft.com/office/officeart/2005/8/layout/cycle5"/>
    <dgm:cxn modelId="{D893F167-5F52-4F26-826A-8C8E4D9BD171}" type="presParOf" srcId="{A437C7A8-4865-40F9-A080-E9124E9B791F}" destId="{1C5CE5CA-1EEB-4B17-B167-A885E6E7DFE0}" srcOrd="4" destOrd="0" presId="urn:microsoft.com/office/officeart/2005/8/layout/cycle5"/>
    <dgm:cxn modelId="{DC645542-3D73-44A3-8289-A17CCC134066}" type="presParOf" srcId="{A437C7A8-4865-40F9-A080-E9124E9B791F}" destId="{319E065A-EC88-4433-A824-7DB78225EA2E}" srcOrd="5" destOrd="0" presId="urn:microsoft.com/office/officeart/2005/8/layout/cycle5"/>
    <dgm:cxn modelId="{9134DE88-3351-4FF9-9B4C-549C2935BBAA}" type="presParOf" srcId="{A437C7A8-4865-40F9-A080-E9124E9B791F}" destId="{61780EE5-FF9E-475F-AB0C-9037A246DBE2}" srcOrd="6" destOrd="0" presId="urn:microsoft.com/office/officeart/2005/8/layout/cycle5"/>
    <dgm:cxn modelId="{C6B17D36-0350-477A-9178-668F82C97A8B}" type="presParOf" srcId="{A437C7A8-4865-40F9-A080-E9124E9B791F}" destId="{DF941B90-255B-4D6B-AB8B-531087EF4687}" srcOrd="7" destOrd="0" presId="urn:microsoft.com/office/officeart/2005/8/layout/cycle5"/>
    <dgm:cxn modelId="{FE892A5C-C2BD-4C5E-B445-97A040EBA317}" type="presParOf" srcId="{A437C7A8-4865-40F9-A080-E9124E9B791F}" destId="{E53C3E72-65CF-4151-ADB0-ECFF7708F445}"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76ED2CB-7422-4A51-A7AD-2D5BA8F8664D}" type="doc">
      <dgm:prSet loTypeId="urn:microsoft.com/office/officeart/2009/3/layout/PieProcess" loCatId="list" qsTypeId="urn:microsoft.com/office/officeart/2005/8/quickstyle/simple4" qsCatId="simple" csTypeId="urn:microsoft.com/office/officeart/2005/8/colors/colorful5" csCatId="colorful" phldr="1"/>
      <dgm:spPr/>
      <dgm:t>
        <a:bodyPr/>
        <a:lstStyle/>
        <a:p>
          <a:endParaRPr lang="en-SG"/>
        </a:p>
      </dgm:t>
    </dgm:pt>
    <dgm:pt modelId="{05A90B3F-ADF6-4A84-9209-9E859649C82C}">
      <dgm:prSet phldrT="[Text]"/>
      <dgm:spPr/>
      <dgm:t>
        <a:bodyPr/>
        <a:lstStyle/>
        <a:p>
          <a:r>
            <a:rPr lang="en-SG" dirty="0" smtClean="0"/>
            <a:t>Backups</a:t>
          </a:r>
          <a:endParaRPr lang="en-SG" dirty="0"/>
        </a:p>
      </dgm:t>
    </dgm:pt>
    <dgm:pt modelId="{D34CAAE1-CC6F-4DFB-9348-250A7036ADED}" type="parTrans" cxnId="{7A133082-D85B-4ACF-B602-723BC49CA15C}">
      <dgm:prSet/>
      <dgm:spPr/>
      <dgm:t>
        <a:bodyPr/>
        <a:lstStyle/>
        <a:p>
          <a:endParaRPr lang="en-SG"/>
        </a:p>
      </dgm:t>
    </dgm:pt>
    <dgm:pt modelId="{A548395B-FDB4-4652-ACE9-1A2CC4435C58}" type="sibTrans" cxnId="{7A133082-D85B-4ACF-B602-723BC49CA15C}">
      <dgm:prSet/>
      <dgm:spPr/>
      <dgm:t>
        <a:bodyPr/>
        <a:lstStyle/>
        <a:p>
          <a:endParaRPr lang="en-SG"/>
        </a:p>
      </dgm:t>
    </dgm:pt>
    <dgm:pt modelId="{E3B178F7-5673-411A-A8EE-1E182103DAC1}">
      <dgm:prSet phldrT="[Text]"/>
      <dgm:spPr/>
      <dgm:t>
        <a:bodyPr/>
        <a:lstStyle/>
        <a:p>
          <a:r>
            <a:rPr lang="en-SG" dirty="0" smtClean="0">
              <a:latin typeface="+mn-lt"/>
            </a:rPr>
            <a:t>Create repositories</a:t>
          </a:r>
          <a:endParaRPr lang="en-SG" dirty="0">
            <a:latin typeface="+mn-lt"/>
          </a:endParaRPr>
        </a:p>
      </dgm:t>
    </dgm:pt>
    <dgm:pt modelId="{C566DF4E-2F02-4312-9E92-42B9C8C93154}" type="parTrans" cxnId="{17AE60F7-EBEE-4F89-99A2-DDFC0ABA0CED}">
      <dgm:prSet/>
      <dgm:spPr/>
      <dgm:t>
        <a:bodyPr/>
        <a:lstStyle/>
        <a:p>
          <a:endParaRPr lang="en-SG"/>
        </a:p>
      </dgm:t>
    </dgm:pt>
    <dgm:pt modelId="{53A30A93-C51B-41AF-A0AD-98311EE8CE10}" type="sibTrans" cxnId="{17AE60F7-EBEE-4F89-99A2-DDFC0ABA0CED}">
      <dgm:prSet/>
      <dgm:spPr/>
      <dgm:t>
        <a:bodyPr/>
        <a:lstStyle/>
        <a:p>
          <a:endParaRPr lang="en-SG"/>
        </a:p>
      </dgm:t>
    </dgm:pt>
    <dgm:pt modelId="{D316B5DA-225F-46A4-9CA2-2899D186151C}">
      <dgm:prSet phldrT="[Text]"/>
      <dgm:spPr/>
      <dgm:t>
        <a:bodyPr/>
        <a:lstStyle/>
        <a:p>
          <a:r>
            <a:rPr lang="en-SG" dirty="0" smtClean="0"/>
            <a:t>Multiverse</a:t>
          </a:r>
          <a:endParaRPr lang="en-SG" dirty="0"/>
        </a:p>
      </dgm:t>
    </dgm:pt>
    <dgm:pt modelId="{64F4A10F-2CE7-4623-92C3-9B1B6CCE1B47}" type="parTrans" cxnId="{C4D2DC7E-38D1-4F6A-B08B-6FA8F09EDD95}">
      <dgm:prSet/>
      <dgm:spPr/>
      <dgm:t>
        <a:bodyPr/>
        <a:lstStyle/>
        <a:p>
          <a:endParaRPr lang="en-SG"/>
        </a:p>
      </dgm:t>
    </dgm:pt>
    <dgm:pt modelId="{429B762C-585E-4788-804B-11258C86EAF5}" type="sibTrans" cxnId="{C4D2DC7E-38D1-4F6A-B08B-6FA8F09EDD95}">
      <dgm:prSet/>
      <dgm:spPr/>
      <dgm:t>
        <a:bodyPr/>
        <a:lstStyle/>
        <a:p>
          <a:endParaRPr lang="en-SG"/>
        </a:p>
      </dgm:t>
    </dgm:pt>
    <dgm:pt modelId="{AD4ACB73-7DAE-4EEC-BEAA-6F3662FD86B2}">
      <dgm:prSet phldrT="[Text]"/>
      <dgm:spPr/>
      <dgm:t>
        <a:bodyPr/>
        <a:lstStyle/>
        <a:p>
          <a:r>
            <a:rPr lang="en-SG" smtClean="0">
              <a:latin typeface="+mn-lt"/>
            </a:rPr>
            <a:t>Patch Mode</a:t>
          </a:r>
          <a:endParaRPr lang="en-SG" dirty="0">
            <a:latin typeface="+mn-lt"/>
          </a:endParaRPr>
        </a:p>
      </dgm:t>
    </dgm:pt>
    <dgm:pt modelId="{233B59F1-9892-4383-B6B4-5BB6F5CC2E18}" type="parTrans" cxnId="{725234BD-B7F4-42A4-827F-7BBF31CFF824}">
      <dgm:prSet/>
      <dgm:spPr/>
      <dgm:t>
        <a:bodyPr/>
        <a:lstStyle/>
        <a:p>
          <a:endParaRPr lang="en-SG"/>
        </a:p>
      </dgm:t>
    </dgm:pt>
    <dgm:pt modelId="{E0149931-0268-47C8-BAF6-7B408E2A0AFB}" type="sibTrans" cxnId="{725234BD-B7F4-42A4-827F-7BBF31CFF824}">
      <dgm:prSet/>
      <dgm:spPr/>
      <dgm:t>
        <a:bodyPr/>
        <a:lstStyle/>
        <a:p>
          <a:endParaRPr lang="en-SG"/>
        </a:p>
      </dgm:t>
    </dgm:pt>
    <dgm:pt modelId="{DEA68800-452C-4C10-99A2-D4DD3AC71D6B}">
      <dgm:prSet/>
      <dgm:spPr/>
      <dgm:t>
        <a:bodyPr/>
        <a:lstStyle/>
        <a:p>
          <a:r>
            <a:rPr lang="en-SG" dirty="0" smtClean="0">
              <a:latin typeface="+mn-lt"/>
            </a:rPr>
            <a:t>Add and track files</a:t>
          </a:r>
          <a:endParaRPr lang="en-SG" dirty="0">
            <a:latin typeface="+mn-lt"/>
          </a:endParaRPr>
        </a:p>
      </dgm:t>
    </dgm:pt>
    <dgm:pt modelId="{26927371-86AC-4058-A676-EBC95CCF4668}" type="parTrans" cxnId="{F9576DED-7860-432A-A154-E5E5780D62FF}">
      <dgm:prSet/>
      <dgm:spPr/>
      <dgm:t>
        <a:bodyPr/>
        <a:lstStyle/>
        <a:p>
          <a:endParaRPr lang="en-SG"/>
        </a:p>
      </dgm:t>
    </dgm:pt>
    <dgm:pt modelId="{DF66C4AD-EAD4-4968-8815-E8CC7A872707}" type="sibTrans" cxnId="{F9576DED-7860-432A-A154-E5E5780D62FF}">
      <dgm:prSet/>
      <dgm:spPr/>
      <dgm:t>
        <a:bodyPr/>
        <a:lstStyle/>
        <a:p>
          <a:endParaRPr lang="en-SG"/>
        </a:p>
      </dgm:t>
    </dgm:pt>
    <dgm:pt modelId="{38EB3954-CFFD-4DAB-811B-99733E77780D}">
      <dgm:prSet/>
      <dgm:spPr/>
      <dgm:t>
        <a:bodyPr/>
        <a:lstStyle/>
        <a:p>
          <a:r>
            <a:rPr lang="en-SG" dirty="0" smtClean="0">
              <a:latin typeface="+mn-lt"/>
            </a:rPr>
            <a:t>Ignore things</a:t>
          </a:r>
          <a:endParaRPr lang="en-SG" dirty="0">
            <a:latin typeface="+mn-lt"/>
          </a:endParaRPr>
        </a:p>
      </dgm:t>
    </dgm:pt>
    <dgm:pt modelId="{AB58E1D9-492B-46CC-BDB5-4F97DB35E24F}" type="parTrans" cxnId="{9884C213-FCDC-4FE4-809B-1E8BD9A24F1A}">
      <dgm:prSet/>
      <dgm:spPr/>
      <dgm:t>
        <a:bodyPr/>
        <a:lstStyle/>
        <a:p>
          <a:endParaRPr lang="en-SG"/>
        </a:p>
      </dgm:t>
    </dgm:pt>
    <dgm:pt modelId="{DD4B9B8D-76BC-4FB8-A514-B853B361721C}" type="sibTrans" cxnId="{9884C213-FCDC-4FE4-809B-1E8BD9A24F1A}">
      <dgm:prSet/>
      <dgm:spPr/>
      <dgm:t>
        <a:bodyPr/>
        <a:lstStyle/>
        <a:p>
          <a:endParaRPr lang="en-SG"/>
        </a:p>
      </dgm:t>
    </dgm:pt>
    <dgm:pt modelId="{D9C9449B-2861-4CEE-9C39-C267E9CBFC49}">
      <dgm:prSet/>
      <dgm:spPr/>
      <dgm:t>
        <a:bodyPr/>
        <a:lstStyle/>
        <a:p>
          <a:r>
            <a:rPr lang="en-SG" dirty="0" smtClean="0">
              <a:latin typeface="+mn-lt"/>
            </a:rPr>
            <a:t>Save your work</a:t>
          </a:r>
          <a:endParaRPr lang="en-SG" dirty="0">
            <a:latin typeface="+mn-lt"/>
          </a:endParaRPr>
        </a:p>
      </dgm:t>
    </dgm:pt>
    <dgm:pt modelId="{0EAB2F60-CF4D-4882-AAEB-D2AAB614E44B}" type="parTrans" cxnId="{A14655D8-F597-4C40-B4AF-62605FC45C7B}">
      <dgm:prSet/>
      <dgm:spPr/>
      <dgm:t>
        <a:bodyPr/>
        <a:lstStyle/>
        <a:p>
          <a:endParaRPr lang="en-SG"/>
        </a:p>
      </dgm:t>
    </dgm:pt>
    <dgm:pt modelId="{72B4AF9B-F7C3-4B50-A10A-0EB31CCDF005}" type="sibTrans" cxnId="{A14655D8-F597-4C40-B4AF-62605FC45C7B}">
      <dgm:prSet/>
      <dgm:spPr/>
      <dgm:t>
        <a:bodyPr/>
        <a:lstStyle/>
        <a:p>
          <a:endParaRPr lang="en-SG"/>
        </a:p>
      </dgm:t>
    </dgm:pt>
    <dgm:pt modelId="{A8C6B662-1C9E-47C5-AE17-187A1870FA8A}">
      <dgm:prSet/>
      <dgm:spPr/>
      <dgm:t>
        <a:bodyPr/>
        <a:lstStyle/>
        <a:p>
          <a:r>
            <a:rPr lang="en-SG" dirty="0" smtClean="0">
              <a:latin typeface="+mn-lt"/>
            </a:rPr>
            <a:t>Commit messages</a:t>
          </a:r>
          <a:endParaRPr lang="en-SG" dirty="0">
            <a:latin typeface="+mn-lt"/>
          </a:endParaRPr>
        </a:p>
      </dgm:t>
    </dgm:pt>
    <dgm:pt modelId="{9EEA279E-9ECA-4FAF-86DF-2B2CAA86EAB9}" type="parTrans" cxnId="{7DC9CC1E-0BEA-432F-8B38-05EFE7720A8D}">
      <dgm:prSet/>
      <dgm:spPr/>
      <dgm:t>
        <a:bodyPr/>
        <a:lstStyle/>
        <a:p>
          <a:endParaRPr lang="en-SG"/>
        </a:p>
      </dgm:t>
    </dgm:pt>
    <dgm:pt modelId="{C5C7AD8D-BC33-411F-A204-CD8EA55CFCB7}" type="sibTrans" cxnId="{7DC9CC1E-0BEA-432F-8B38-05EFE7720A8D}">
      <dgm:prSet/>
      <dgm:spPr/>
      <dgm:t>
        <a:bodyPr/>
        <a:lstStyle/>
        <a:p>
          <a:endParaRPr lang="en-SG"/>
        </a:p>
      </dgm:t>
    </dgm:pt>
    <dgm:pt modelId="{DBBC3318-D24E-4219-97DF-62F47011BA06}">
      <dgm:prSet/>
      <dgm:spPr/>
      <dgm:t>
        <a:bodyPr/>
        <a:lstStyle/>
        <a:p>
          <a:r>
            <a:rPr lang="en-SG" dirty="0" smtClean="0">
              <a:latin typeface="+mn-lt"/>
            </a:rPr>
            <a:t>View History</a:t>
          </a:r>
          <a:endParaRPr lang="en-SG" dirty="0">
            <a:latin typeface="+mn-lt"/>
          </a:endParaRPr>
        </a:p>
      </dgm:t>
    </dgm:pt>
    <dgm:pt modelId="{DE676E5A-F109-42C3-B3FD-7BD91EACA2DC}" type="parTrans" cxnId="{5BFE5856-D918-45F5-8378-BB0BE9F5CE3D}">
      <dgm:prSet/>
      <dgm:spPr/>
      <dgm:t>
        <a:bodyPr/>
        <a:lstStyle/>
        <a:p>
          <a:endParaRPr lang="en-SG"/>
        </a:p>
      </dgm:t>
    </dgm:pt>
    <dgm:pt modelId="{19DD80DE-222A-47C6-B843-E1D4892BFC51}" type="sibTrans" cxnId="{5BFE5856-D918-45F5-8378-BB0BE9F5CE3D}">
      <dgm:prSet/>
      <dgm:spPr/>
      <dgm:t>
        <a:bodyPr/>
        <a:lstStyle/>
        <a:p>
          <a:endParaRPr lang="en-SG"/>
        </a:p>
      </dgm:t>
    </dgm:pt>
    <dgm:pt modelId="{67F82E0C-CDE6-4686-B1D6-F4494080ACDB}">
      <dgm:prSet/>
      <dgm:spPr/>
      <dgm:t>
        <a:bodyPr/>
        <a:lstStyle/>
        <a:p>
          <a:r>
            <a:rPr lang="en-SG" dirty="0" smtClean="0">
              <a:latin typeface="+mn-lt"/>
            </a:rPr>
            <a:t>See Changes</a:t>
          </a:r>
          <a:endParaRPr lang="en-SG" dirty="0">
            <a:latin typeface="+mn-lt"/>
          </a:endParaRPr>
        </a:p>
      </dgm:t>
    </dgm:pt>
    <dgm:pt modelId="{E8A30BDB-8658-4CAB-A65E-F410DDD320A1}" type="parTrans" cxnId="{F65EC153-44ED-4FA1-94C4-76CD53974DFD}">
      <dgm:prSet/>
      <dgm:spPr/>
      <dgm:t>
        <a:bodyPr/>
        <a:lstStyle/>
        <a:p>
          <a:endParaRPr lang="en-SG"/>
        </a:p>
      </dgm:t>
    </dgm:pt>
    <dgm:pt modelId="{EA20E2A2-6517-4202-9210-6C45523B05FC}" type="sibTrans" cxnId="{F65EC153-44ED-4FA1-94C4-76CD53974DFD}">
      <dgm:prSet/>
      <dgm:spPr/>
      <dgm:t>
        <a:bodyPr/>
        <a:lstStyle/>
        <a:p>
          <a:endParaRPr lang="en-SG"/>
        </a:p>
      </dgm:t>
    </dgm:pt>
    <dgm:pt modelId="{1E2EF698-CAF1-425B-B0D1-AE7B23FBB600}">
      <dgm:prSet/>
      <dgm:spPr/>
      <dgm:t>
        <a:bodyPr/>
        <a:lstStyle/>
        <a:p>
          <a:r>
            <a:rPr lang="en-SG" dirty="0" smtClean="0">
              <a:latin typeface="+mn-lt"/>
            </a:rPr>
            <a:t>Multiple dimensions</a:t>
          </a:r>
          <a:endParaRPr lang="en-SG" dirty="0">
            <a:latin typeface="+mn-lt"/>
          </a:endParaRPr>
        </a:p>
      </dgm:t>
    </dgm:pt>
    <dgm:pt modelId="{0E9838DA-9299-43DB-B311-28A307E73B2F}" type="parTrans" cxnId="{72621CAF-AEF9-43C9-9CAE-CF69DB0C4DEF}">
      <dgm:prSet/>
      <dgm:spPr/>
      <dgm:t>
        <a:bodyPr/>
        <a:lstStyle/>
        <a:p>
          <a:endParaRPr lang="en-SG"/>
        </a:p>
      </dgm:t>
    </dgm:pt>
    <dgm:pt modelId="{4814BAC4-CF72-4C38-A0B8-A0935832E070}" type="sibTrans" cxnId="{72621CAF-AEF9-43C9-9CAE-CF69DB0C4DEF}">
      <dgm:prSet/>
      <dgm:spPr/>
      <dgm:t>
        <a:bodyPr/>
        <a:lstStyle/>
        <a:p>
          <a:endParaRPr lang="en-SG"/>
        </a:p>
      </dgm:t>
    </dgm:pt>
    <dgm:pt modelId="{C89CA9B8-6B9B-4B67-AA89-403776798707}">
      <dgm:prSet/>
      <dgm:spPr/>
      <dgm:t>
        <a:bodyPr/>
        <a:lstStyle/>
        <a:p>
          <a:r>
            <a:rPr lang="en-SG" dirty="0" smtClean="0">
              <a:latin typeface="+mn-lt"/>
            </a:rPr>
            <a:t>Move between worlds</a:t>
          </a:r>
          <a:endParaRPr lang="en-SG" dirty="0">
            <a:latin typeface="+mn-lt"/>
          </a:endParaRPr>
        </a:p>
      </dgm:t>
    </dgm:pt>
    <dgm:pt modelId="{6A25B5BA-1A78-49A4-892B-3FC4E0736F55}" type="parTrans" cxnId="{23C36B01-1A28-418C-BE62-040B2E59B6FF}">
      <dgm:prSet/>
      <dgm:spPr/>
      <dgm:t>
        <a:bodyPr/>
        <a:lstStyle/>
        <a:p>
          <a:endParaRPr lang="en-SG"/>
        </a:p>
      </dgm:t>
    </dgm:pt>
    <dgm:pt modelId="{4F9E0260-1195-46AC-8864-D07180BF6AEB}" type="sibTrans" cxnId="{23C36B01-1A28-418C-BE62-040B2E59B6FF}">
      <dgm:prSet/>
      <dgm:spPr/>
      <dgm:t>
        <a:bodyPr/>
        <a:lstStyle/>
        <a:p>
          <a:endParaRPr lang="en-SG"/>
        </a:p>
      </dgm:t>
    </dgm:pt>
    <dgm:pt modelId="{2FE776B7-A1F1-4CA2-977B-6CC07A5ABC7A}">
      <dgm:prSet/>
      <dgm:spPr/>
      <dgm:t>
        <a:bodyPr/>
        <a:lstStyle/>
        <a:p>
          <a:r>
            <a:rPr lang="en-SG" dirty="0" smtClean="0">
              <a:latin typeface="+mn-lt"/>
            </a:rPr>
            <a:t>Bring things together</a:t>
          </a:r>
          <a:endParaRPr lang="en-SG" dirty="0">
            <a:latin typeface="+mn-lt"/>
          </a:endParaRPr>
        </a:p>
      </dgm:t>
    </dgm:pt>
    <dgm:pt modelId="{CDF5F677-B9A2-4D86-9938-562F2D004F5D}" type="parTrans" cxnId="{7CC9822C-B4A5-4065-8E70-C93CDAB75A61}">
      <dgm:prSet/>
      <dgm:spPr/>
      <dgm:t>
        <a:bodyPr/>
        <a:lstStyle/>
        <a:p>
          <a:endParaRPr lang="en-SG"/>
        </a:p>
      </dgm:t>
    </dgm:pt>
    <dgm:pt modelId="{0ED7B30A-1D6E-4400-BB06-E1A37A40032A}" type="sibTrans" cxnId="{7CC9822C-B4A5-4065-8E70-C93CDAB75A61}">
      <dgm:prSet/>
      <dgm:spPr/>
      <dgm:t>
        <a:bodyPr/>
        <a:lstStyle/>
        <a:p>
          <a:endParaRPr lang="en-SG"/>
        </a:p>
      </dgm:t>
    </dgm:pt>
    <dgm:pt modelId="{D5E883C4-594F-4C52-BF3F-6C9A31B55EE7}">
      <dgm:prSet/>
      <dgm:spPr/>
      <dgm:t>
        <a:bodyPr/>
        <a:lstStyle/>
        <a:p>
          <a:r>
            <a:rPr lang="en-SG" dirty="0" smtClean="0">
              <a:latin typeface="+mn-lt"/>
            </a:rPr>
            <a:t>Fix conflicts</a:t>
          </a:r>
          <a:endParaRPr lang="en-SG" dirty="0">
            <a:latin typeface="+mn-lt"/>
          </a:endParaRPr>
        </a:p>
      </dgm:t>
    </dgm:pt>
    <dgm:pt modelId="{94B5495B-FA87-4140-AB33-35C423A692AF}" type="parTrans" cxnId="{3A9DA9E7-C3BF-4BBD-98FB-06728DF03E6F}">
      <dgm:prSet/>
      <dgm:spPr/>
      <dgm:t>
        <a:bodyPr/>
        <a:lstStyle/>
        <a:p>
          <a:endParaRPr lang="en-SG"/>
        </a:p>
      </dgm:t>
    </dgm:pt>
    <dgm:pt modelId="{547C97B3-DF7F-47C6-9D9E-CDCA73B4FDE8}" type="sibTrans" cxnId="{3A9DA9E7-C3BF-4BBD-98FB-06728DF03E6F}">
      <dgm:prSet/>
      <dgm:spPr/>
      <dgm:t>
        <a:bodyPr/>
        <a:lstStyle/>
        <a:p>
          <a:endParaRPr lang="en-SG"/>
        </a:p>
      </dgm:t>
    </dgm:pt>
    <dgm:pt modelId="{FE4FBF10-3443-4C1E-801A-E3C091BC2DDF}" type="pres">
      <dgm:prSet presAssocID="{076ED2CB-7422-4A51-A7AD-2D5BA8F8664D}" presName="Name0" presStyleCnt="0">
        <dgm:presLayoutVars>
          <dgm:chMax val="7"/>
          <dgm:chPref val="7"/>
          <dgm:dir/>
          <dgm:animOne val="branch"/>
          <dgm:animLvl val="lvl"/>
        </dgm:presLayoutVars>
      </dgm:prSet>
      <dgm:spPr/>
      <dgm:t>
        <a:bodyPr/>
        <a:lstStyle/>
        <a:p>
          <a:endParaRPr lang="en-SG"/>
        </a:p>
      </dgm:t>
    </dgm:pt>
    <dgm:pt modelId="{B1414DED-C885-47AD-893D-219B6B416AF8}" type="pres">
      <dgm:prSet presAssocID="{05A90B3F-ADF6-4A84-9209-9E859649C82C}" presName="ParentComposite" presStyleCnt="0"/>
      <dgm:spPr/>
    </dgm:pt>
    <dgm:pt modelId="{9A7415C3-00C7-4B77-A7F8-82C81D31CEA2}" type="pres">
      <dgm:prSet presAssocID="{05A90B3F-ADF6-4A84-9209-9E859649C82C}" presName="Chord" presStyleLbl="bgShp" presStyleIdx="0" presStyleCnt="2"/>
      <dgm:spPr/>
    </dgm:pt>
    <dgm:pt modelId="{A4130766-F81C-4821-965B-085F99E6F32A}" type="pres">
      <dgm:prSet presAssocID="{05A90B3F-ADF6-4A84-9209-9E859649C82C}" presName="Pie" presStyleLbl="alignNode1" presStyleIdx="0" presStyleCnt="2"/>
      <dgm:spPr/>
    </dgm:pt>
    <dgm:pt modelId="{1130E033-3E98-4FA7-A604-7180D7C2165A}" type="pres">
      <dgm:prSet presAssocID="{05A90B3F-ADF6-4A84-9209-9E859649C82C}" presName="Parent" presStyleLbl="revTx" presStyleIdx="0" presStyleCnt="4">
        <dgm:presLayoutVars>
          <dgm:chMax val="1"/>
          <dgm:chPref val="1"/>
          <dgm:bulletEnabled val="1"/>
        </dgm:presLayoutVars>
      </dgm:prSet>
      <dgm:spPr/>
      <dgm:t>
        <a:bodyPr/>
        <a:lstStyle/>
        <a:p>
          <a:endParaRPr lang="en-SG"/>
        </a:p>
      </dgm:t>
    </dgm:pt>
    <dgm:pt modelId="{1E35DC7B-2F9D-4D48-BF00-EA0A829B8CB8}" type="pres">
      <dgm:prSet presAssocID="{53A30A93-C51B-41AF-A0AD-98311EE8CE10}" presName="negSibTrans" presStyleCnt="0"/>
      <dgm:spPr/>
    </dgm:pt>
    <dgm:pt modelId="{565B5C76-67DA-46BC-ACB8-10E9C8DA2323}" type="pres">
      <dgm:prSet presAssocID="{05A90B3F-ADF6-4A84-9209-9E859649C82C}" presName="composite" presStyleCnt="0"/>
      <dgm:spPr/>
    </dgm:pt>
    <dgm:pt modelId="{A8336F65-9E0D-45FE-A7E3-3560AB7313C4}" type="pres">
      <dgm:prSet presAssocID="{05A90B3F-ADF6-4A84-9209-9E859649C82C}" presName="Child" presStyleLbl="revTx" presStyleIdx="1" presStyleCnt="4">
        <dgm:presLayoutVars>
          <dgm:chMax val="0"/>
          <dgm:chPref val="0"/>
          <dgm:bulletEnabled val="1"/>
        </dgm:presLayoutVars>
      </dgm:prSet>
      <dgm:spPr/>
      <dgm:t>
        <a:bodyPr/>
        <a:lstStyle/>
        <a:p>
          <a:endParaRPr lang="en-SG"/>
        </a:p>
      </dgm:t>
    </dgm:pt>
    <dgm:pt modelId="{1F4DBED7-7A26-4124-8584-4BDD7E767186}" type="pres">
      <dgm:prSet presAssocID="{A548395B-FDB4-4652-ACE9-1A2CC4435C58}" presName="sibTrans" presStyleCnt="0"/>
      <dgm:spPr/>
    </dgm:pt>
    <dgm:pt modelId="{219ED2DC-AF5A-4E3F-830E-61D646316E34}" type="pres">
      <dgm:prSet presAssocID="{D316B5DA-225F-46A4-9CA2-2899D186151C}" presName="ParentComposite" presStyleCnt="0"/>
      <dgm:spPr/>
    </dgm:pt>
    <dgm:pt modelId="{E2F75DB7-35E2-43C3-951D-E6E31FB5D988}" type="pres">
      <dgm:prSet presAssocID="{D316B5DA-225F-46A4-9CA2-2899D186151C}" presName="Chord" presStyleLbl="bgShp" presStyleIdx="1" presStyleCnt="2"/>
      <dgm:spPr/>
    </dgm:pt>
    <dgm:pt modelId="{5FDA18C2-8CD5-488E-9E1E-32E51E69E990}" type="pres">
      <dgm:prSet presAssocID="{D316B5DA-225F-46A4-9CA2-2899D186151C}" presName="Pie" presStyleLbl="alignNode1" presStyleIdx="1" presStyleCnt="2"/>
      <dgm:spPr/>
    </dgm:pt>
    <dgm:pt modelId="{99C8A881-05A2-48D8-8AC9-B1452ACE785B}" type="pres">
      <dgm:prSet presAssocID="{D316B5DA-225F-46A4-9CA2-2899D186151C}" presName="Parent" presStyleLbl="revTx" presStyleIdx="2" presStyleCnt="4">
        <dgm:presLayoutVars>
          <dgm:chMax val="1"/>
          <dgm:chPref val="1"/>
          <dgm:bulletEnabled val="1"/>
        </dgm:presLayoutVars>
      </dgm:prSet>
      <dgm:spPr/>
      <dgm:t>
        <a:bodyPr/>
        <a:lstStyle/>
        <a:p>
          <a:endParaRPr lang="en-SG"/>
        </a:p>
      </dgm:t>
    </dgm:pt>
    <dgm:pt modelId="{32DF9666-83FE-4955-8563-98873C3C2AA4}" type="pres">
      <dgm:prSet presAssocID="{E0149931-0268-47C8-BAF6-7B408E2A0AFB}" presName="negSibTrans" presStyleCnt="0"/>
      <dgm:spPr/>
    </dgm:pt>
    <dgm:pt modelId="{6AB7D13D-7350-4946-AF56-7C453F11DD46}" type="pres">
      <dgm:prSet presAssocID="{D316B5DA-225F-46A4-9CA2-2899D186151C}" presName="composite" presStyleCnt="0"/>
      <dgm:spPr/>
    </dgm:pt>
    <dgm:pt modelId="{57424DBE-FF7D-4E69-BA99-8D67DB59FE0C}" type="pres">
      <dgm:prSet presAssocID="{D316B5DA-225F-46A4-9CA2-2899D186151C}" presName="Child" presStyleLbl="revTx" presStyleIdx="3" presStyleCnt="4">
        <dgm:presLayoutVars>
          <dgm:chMax val="0"/>
          <dgm:chPref val="0"/>
          <dgm:bulletEnabled val="1"/>
        </dgm:presLayoutVars>
      </dgm:prSet>
      <dgm:spPr/>
      <dgm:t>
        <a:bodyPr/>
        <a:lstStyle/>
        <a:p>
          <a:endParaRPr lang="en-SG"/>
        </a:p>
      </dgm:t>
    </dgm:pt>
  </dgm:ptLst>
  <dgm:cxnLst>
    <dgm:cxn modelId="{4FD2FF82-1AB0-4043-B74F-4AF4C8B70776}" type="presOf" srcId="{AD4ACB73-7DAE-4EEC-BEAA-6F3662FD86B2}" destId="{57424DBE-FF7D-4E69-BA99-8D67DB59FE0C}" srcOrd="0" destOrd="0" presId="urn:microsoft.com/office/officeart/2009/3/layout/PieProcess"/>
    <dgm:cxn modelId="{FE6E8306-91E3-4012-8A92-388633AD779A}" type="presOf" srcId="{05A90B3F-ADF6-4A84-9209-9E859649C82C}" destId="{1130E033-3E98-4FA7-A604-7180D7C2165A}" srcOrd="0" destOrd="0" presId="urn:microsoft.com/office/officeart/2009/3/layout/PieProcess"/>
    <dgm:cxn modelId="{245CFF59-5113-4BBD-AB81-474C3D68BBF6}" type="presOf" srcId="{2FE776B7-A1F1-4CA2-977B-6CC07A5ABC7A}" destId="{57424DBE-FF7D-4E69-BA99-8D67DB59FE0C}" srcOrd="0" destOrd="3" presId="urn:microsoft.com/office/officeart/2009/3/layout/PieProcess"/>
    <dgm:cxn modelId="{F7C1F9CA-41E6-4A5E-BCBD-16B924A998DA}" type="presOf" srcId="{C89CA9B8-6B9B-4B67-AA89-403776798707}" destId="{57424DBE-FF7D-4E69-BA99-8D67DB59FE0C}" srcOrd="0" destOrd="2" presId="urn:microsoft.com/office/officeart/2009/3/layout/PieProcess"/>
    <dgm:cxn modelId="{17AE60F7-EBEE-4F89-99A2-DDFC0ABA0CED}" srcId="{05A90B3F-ADF6-4A84-9209-9E859649C82C}" destId="{E3B178F7-5673-411A-A8EE-1E182103DAC1}" srcOrd="0" destOrd="0" parTransId="{C566DF4E-2F02-4312-9E92-42B9C8C93154}" sibTransId="{53A30A93-C51B-41AF-A0AD-98311EE8CE10}"/>
    <dgm:cxn modelId="{F9576DED-7860-432A-A154-E5E5780D62FF}" srcId="{05A90B3F-ADF6-4A84-9209-9E859649C82C}" destId="{DEA68800-452C-4C10-99A2-D4DD3AC71D6B}" srcOrd="1" destOrd="0" parTransId="{26927371-86AC-4058-A676-EBC95CCF4668}" sibTransId="{DF66C4AD-EAD4-4968-8815-E8CC7A872707}"/>
    <dgm:cxn modelId="{A58B9425-C7EA-4DC0-8BBA-EE71D33D40E8}" type="presOf" srcId="{E3B178F7-5673-411A-A8EE-1E182103DAC1}" destId="{A8336F65-9E0D-45FE-A7E3-3560AB7313C4}" srcOrd="0" destOrd="0" presId="urn:microsoft.com/office/officeart/2009/3/layout/PieProcess"/>
    <dgm:cxn modelId="{0DBDBAF7-5A1A-4E8C-ADA4-62896D45F585}" type="presOf" srcId="{D9C9449B-2861-4CEE-9C39-C267E9CBFC49}" destId="{A8336F65-9E0D-45FE-A7E3-3560AB7313C4}" srcOrd="0" destOrd="3" presId="urn:microsoft.com/office/officeart/2009/3/layout/PieProcess"/>
    <dgm:cxn modelId="{7B020E72-FA2E-4C64-965F-97D46A0BE0D1}" type="presOf" srcId="{DEA68800-452C-4C10-99A2-D4DD3AC71D6B}" destId="{A8336F65-9E0D-45FE-A7E3-3560AB7313C4}" srcOrd="0" destOrd="1" presId="urn:microsoft.com/office/officeart/2009/3/layout/PieProcess"/>
    <dgm:cxn modelId="{7C304CBF-FF3C-4725-B43E-7727809049AE}" type="presOf" srcId="{DBBC3318-D24E-4219-97DF-62F47011BA06}" destId="{A8336F65-9E0D-45FE-A7E3-3560AB7313C4}" srcOrd="0" destOrd="5" presId="urn:microsoft.com/office/officeart/2009/3/layout/PieProcess"/>
    <dgm:cxn modelId="{3A9DA9E7-C3BF-4BBD-98FB-06728DF03E6F}" srcId="{D316B5DA-225F-46A4-9CA2-2899D186151C}" destId="{D5E883C4-594F-4C52-BF3F-6C9A31B55EE7}" srcOrd="4" destOrd="0" parTransId="{94B5495B-FA87-4140-AB33-35C423A692AF}" sibTransId="{547C97B3-DF7F-47C6-9D9E-CDCA73B4FDE8}"/>
    <dgm:cxn modelId="{725234BD-B7F4-42A4-827F-7BBF31CFF824}" srcId="{D316B5DA-225F-46A4-9CA2-2899D186151C}" destId="{AD4ACB73-7DAE-4EEC-BEAA-6F3662FD86B2}" srcOrd="0" destOrd="0" parTransId="{233B59F1-9892-4383-B6B4-5BB6F5CC2E18}" sibTransId="{E0149931-0268-47C8-BAF6-7B408E2A0AFB}"/>
    <dgm:cxn modelId="{9884C213-FCDC-4FE4-809B-1E8BD9A24F1A}" srcId="{05A90B3F-ADF6-4A84-9209-9E859649C82C}" destId="{38EB3954-CFFD-4DAB-811B-99733E77780D}" srcOrd="2" destOrd="0" parTransId="{AB58E1D9-492B-46CC-BDB5-4F97DB35E24F}" sibTransId="{DD4B9B8D-76BC-4FB8-A514-B853B361721C}"/>
    <dgm:cxn modelId="{AA982241-84FE-4DA4-A8FC-0E3E6DF50F81}" type="presOf" srcId="{D5E883C4-594F-4C52-BF3F-6C9A31B55EE7}" destId="{57424DBE-FF7D-4E69-BA99-8D67DB59FE0C}" srcOrd="0" destOrd="4" presId="urn:microsoft.com/office/officeart/2009/3/layout/PieProcess"/>
    <dgm:cxn modelId="{F9F4DE97-0223-4715-A6AB-342CABBA3AF6}" type="presOf" srcId="{67F82E0C-CDE6-4686-B1D6-F4494080ACDB}" destId="{A8336F65-9E0D-45FE-A7E3-3560AB7313C4}" srcOrd="0" destOrd="6" presId="urn:microsoft.com/office/officeart/2009/3/layout/PieProcess"/>
    <dgm:cxn modelId="{A9D7E446-490B-4E4F-9412-5021BB556137}" type="presOf" srcId="{1E2EF698-CAF1-425B-B0D1-AE7B23FBB600}" destId="{57424DBE-FF7D-4E69-BA99-8D67DB59FE0C}" srcOrd="0" destOrd="1" presId="urn:microsoft.com/office/officeart/2009/3/layout/PieProcess"/>
    <dgm:cxn modelId="{5BFE5856-D918-45F5-8378-BB0BE9F5CE3D}" srcId="{05A90B3F-ADF6-4A84-9209-9E859649C82C}" destId="{DBBC3318-D24E-4219-97DF-62F47011BA06}" srcOrd="5" destOrd="0" parTransId="{DE676E5A-F109-42C3-B3FD-7BD91EACA2DC}" sibTransId="{19DD80DE-222A-47C6-B843-E1D4892BFC51}"/>
    <dgm:cxn modelId="{7CC9822C-B4A5-4065-8E70-C93CDAB75A61}" srcId="{D316B5DA-225F-46A4-9CA2-2899D186151C}" destId="{2FE776B7-A1F1-4CA2-977B-6CC07A5ABC7A}" srcOrd="3" destOrd="0" parTransId="{CDF5F677-B9A2-4D86-9938-562F2D004F5D}" sibTransId="{0ED7B30A-1D6E-4400-BB06-E1A37A40032A}"/>
    <dgm:cxn modelId="{A14655D8-F597-4C40-B4AF-62605FC45C7B}" srcId="{05A90B3F-ADF6-4A84-9209-9E859649C82C}" destId="{D9C9449B-2861-4CEE-9C39-C267E9CBFC49}" srcOrd="3" destOrd="0" parTransId="{0EAB2F60-CF4D-4882-AAEB-D2AAB614E44B}" sibTransId="{72B4AF9B-F7C3-4B50-A10A-0EB31CCDF005}"/>
    <dgm:cxn modelId="{34BCEB4C-97AD-4BE7-8401-A38E451A16B9}" type="presOf" srcId="{A8C6B662-1C9E-47C5-AE17-187A1870FA8A}" destId="{A8336F65-9E0D-45FE-A7E3-3560AB7313C4}" srcOrd="0" destOrd="4" presId="urn:microsoft.com/office/officeart/2009/3/layout/PieProcess"/>
    <dgm:cxn modelId="{7DC9CC1E-0BEA-432F-8B38-05EFE7720A8D}" srcId="{05A90B3F-ADF6-4A84-9209-9E859649C82C}" destId="{A8C6B662-1C9E-47C5-AE17-187A1870FA8A}" srcOrd="4" destOrd="0" parTransId="{9EEA279E-9ECA-4FAF-86DF-2B2CAA86EAB9}" sibTransId="{C5C7AD8D-BC33-411F-A204-CD8EA55CFCB7}"/>
    <dgm:cxn modelId="{72621CAF-AEF9-43C9-9CAE-CF69DB0C4DEF}" srcId="{D316B5DA-225F-46A4-9CA2-2899D186151C}" destId="{1E2EF698-CAF1-425B-B0D1-AE7B23FBB600}" srcOrd="1" destOrd="0" parTransId="{0E9838DA-9299-43DB-B311-28A307E73B2F}" sibTransId="{4814BAC4-CF72-4C38-A0B8-A0935832E070}"/>
    <dgm:cxn modelId="{23C36B01-1A28-418C-BE62-040B2E59B6FF}" srcId="{D316B5DA-225F-46A4-9CA2-2899D186151C}" destId="{C89CA9B8-6B9B-4B67-AA89-403776798707}" srcOrd="2" destOrd="0" parTransId="{6A25B5BA-1A78-49A4-892B-3FC4E0736F55}" sibTransId="{4F9E0260-1195-46AC-8864-D07180BF6AEB}"/>
    <dgm:cxn modelId="{7AC788B5-D58D-40F5-A313-A555B72409EF}" type="presOf" srcId="{38EB3954-CFFD-4DAB-811B-99733E77780D}" destId="{A8336F65-9E0D-45FE-A7E3-3560AB7313C4}" srcOrd="0" destOrd="2" presId="urn:microsoft.com/office/officeart/2009/3/layout/PieProcess"/>
    <dgm:cxn modelId="{C4D2DC7E-38D1-4F6A-B08B-6FA8F09EDD95}" srcId="{076ED2CB-7422-4A51-A7AD-2D5BA8F8664D}" destId="{D316B5DA-225F-46A4-9CA2-2899D186151C}" srcOrd="1" destOrd="0" parTransId="{64F4A10F-2CE7-4623-92C3-9B1B6CCE1B47}" sibTransId="{429B762C-585E-4788-804B-11258C86EAF5}"/>
    <dgm:cxn modelId="{8B701FF4-4983-418C-B985-A03855CAE053}" type="presOf" srcId="{076ED2CB-7422-4A51-A7AD-2D5BA8F8664D}" destId="{FE4FBF10-3443-4C1E-801A-E3C091BC2DDF}" srcOrd="0" destOrd="0" presId="urn:microsoft.com/office/officeart/2009/3/layout/PieProcess"/>
    <dgm:cxn modelId="{7A133082-D85B-4ACF-B602-723BC49CA15C}" srcId="{076ED2CB-7422-4A51-A7AD-2D5BA8F8664D}" destId="{05A90B3F-ADF6-4A84-9209-9E859649C82C}" srcOrd="0" destOrd="0" parTransId="{D34CAAE1-CC6F-4DFB-9348-250A7036ADED}" sibTransId="{A548395B-FDB4-4652-ACE9-1A2CC4435C58}"/>
    <dgm:cxn modelId="{EF725F07-F608-4C88-82EA-962371DFC841}" type="presOf" srcId="{D316B5DA-225F-46A4-9CA2-2899D186151C}" destId="{99C8A881-05A2-48D8-8AC9-B1452ACE785B}" srcOrd="0" destOrd="0" presId="urn:microsoft.com/office/officeart/2009/3/layout/PieProcess"/>
    <dgm:cxn modelId="{F65EC153-44ED-4FA1-94C4-76CD53974DFD}" srcId="{05A90B3F-ADF6-4A84-9209-9E859649C82C}" destId="{67F82E0C-CDE6-4686-B1D6-F4494080ACDB}" srcOrd="6" destOrd="0" parTransId="{E8A30BDB-8658-4CAB-A65E-F410DDD320A1}" sibTransId="{EA20E2A2-6517-4202-9210-6C45523B05FC}"/>
    <dgm:cxn modelId="{BAB679E5-0C3D-4EB5-9B04-AEE04EC54CE9}" type="presParOf" srcId="{FE4FBF10-3443-4C1E-801A-E3C091BC2DDF}" destId="{B1414DED-C885-47AD-893D-219B6B416AF8}" srcOrd="0" destOrd="0" presId="urn:microsoft.com/office/officeart/2009/3/layout/PieProcess"/>
    <dgm:cxn modelId="{E23D3917-4F17-4F7C-9C25-610D5D84FF58}" type="presParOf" srcId="{B1414DED-C885-47AD-893D-219B6B416AF8}" destId="{9A7415C3-00C7-4B77-A7F8-82C81D31CEA2}" srcOrd="0" destOrd="0" presId="urn:microsoft.com/office/officeart/2009/3/layout/PieProcess"/>
    <dgm:cxn modelId="{AFABDE1F-397E-4B72-AB38-8D232B16296A}" type="presParOf" srcId="{B1414DED-C885-47AD-893D-219B6B416AF8}" destId="{A4130766-F81C-4821-965B-085F99E6F32A}" srcOrd="1" destOrd="0" presId="urn:microsoft.com/office/officeart/2009/3/layout/PieProcess"/>
    <dgm:cxn modelId="{D176C206-D202-4C35-8A9E-B2327BE3C9C8}" type="presParOf" srcId="{B1414DED-C885-47AD-893D-219B6B416AF8}" destId="{1130E033-3E98-4FA7-A604-7180D7C2165A}" srcOrd="2" destOrd="0" presId="urn:microsoft.com/office/officeart/2009/3/layout/PieProcess"/>
    <dgm:cxn modelId="{46BCFCAD-D13E-4679-80BC-57842F3D8C5A}" type="presParOf" srcId="{FE4FBF10-3443-4C1E-801A-E3C091BC2DDF}" destId="{1E35DC7B-2F9D-4D48-BF00-EA0A829B8CB8}" srcOrd="1" destOrd="0" presId="urn:microsoft.com/office/officeart/2009/3/layout/PieProcess"/>
    <dgm:cxn modelId="{5E5CCE82-2F98-45F2-BB0D-5ABAFFE1D97F}" type="presParOf" srcId="{FE4FBF10-3443-4C1E-801A-E3C091BC2DDF}" destId="{565B5C76-67DA-46BC-ACB8-10E9C8DA2323}" srcOrd="2" destOrd="0" presId="urn:microsoft.com/office/officeart/2009/3/layout/PieProcess"/>
    <dgm:cxn modelId="{062CEBFC-2269-44FC-9B0C-251F46308263}" type="presParOf" srcId="{565B5C76-67DA-46BC-ACB8-10E9C8DA2323}" destId="{A8336F65-9E0D-45FE-A7E3-3560AB7313C4}" srcOrd="0" destOrd="0" presId="urn:microsoft.com/office/officeart/2009/3/layout/PieProcess"/>
    <dgm:cxn modelId="{3B68EF1B-98D6-41DB-9DFB-8733867C416E}" type="presParOf" srcId="{FE4FBF10-3443-4C1E-801A-E3C091BC2DDF}" destId="{1F4DBED7-7A26-4124-8584-4BDD7E767186}" srcOrd="3" destOrd="0" presId="urn:microsoft.com/office/officeart/2009/3/layout/PieProcess"/>
    <dgm:cxn modelId="{2B5D0A03-0442-4FA0-9C29-D11B6B97EC1C}" type="presParOf" srcId="{FE4FBF10-3443-4C1E-801A-E3C091BC2DDF}" destId="{219ED2DC-AF5A-4E3F-830E-61D646316E34}" srcOrd="4" destOrd="0" presId="urn:microsoft.com/office/officeart/2009/3/layout/PieProcess"/>
    <dgm:cxn modelId="{EA87000F-FFC5-4B5C-B71B-85B543945F4D}" type="presParOf" srcId="{219ED2DC-AF5A-4E3F-830E-61D646316E34}" destId="{E2F75DB7-35E2-43C3-951D-E6E31FB5D988}" srcOrd="0" destOrd="0" presId="urn:microsoft.com/office/officeart/2009/3/layout/PieProcess"/>
    <dgm:cxn modelId="{2D7049BD-8533-4C40-8FA8-48720E157355}" type="presParOf" srcId="{219ED2DC-AF5A-4E3F-830E-61D646316E34}" destId="{5FDA18C2-8CD5-488E-9E1E-32E51E69E990}" srcOrd="1" destOrd="0" presId="urn:microsoft.com/office/officeart/2009/3/layout/PieProcess"/>
    <dgm:cxn modelId="{4BA3B65F-1BE2-4C4A-8869-DF0FEE3D9ABA}" type="presParOf" srcId="{219ED2DC-AF5A-4E3F-830E-61D646316E34}" destId="{99C8A881-05A2-48D8-8AC9-B1452ACE785B}" srcOrd="2" destOrd="0" presId="urn:microsoft.com/office/officeart/2009/3/layout/PieProcess"/>
    <dgm:cxn modelId="{B12AD0D9-7A94-4D85-B50A-7685CB5995C2}" type="presParOf" srcId="{FE4FBF10-3443-4C1E-801A-E3C091BC2DDF}" destId="{32DF9666-83FE-4955-8563-98873C3C2AA4}" srcOrd="5" destOrd="0" presId="urn:microsoft.com/office/officeart/2009/3/layout/PieProcess"/>
    <dgm:cxn modelId="{586B4B09-319B-4F86-87E6-0361BD79DA95}" type="presParOf" srcId="{FE4FBF10-3443-4C1E-801A-E3C091BC2DDF}" destId="{6AB7D13D-7350-4946-AF56-7C453F11DD46}" srcOrd="6" destOrd="0" presId="urn:microsoft.com/office/officeart/2009/3/layout/PieProcess"/>
    <dgm:cxn modelId="{3F713FC7-D47B-41EA-97FD-B8E637A681CF}" type="presParOf" srcId="{6AB7D13D-7350-4946-AF56-7C453F11DD46}" destId="{57424DBE-FF7D-4E69-BA99-8D67DB59FE0C}" srcOrd="0" destOrd="0" presId="urn:microsoft.com/office/officeart/2009/3/layout/Pi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18EF129-FF2C-4C25-A8FD-FDE7726CF37A}" type="doc">
      <dgm:prSet loTypeId="urn:microsoft.com/office/officeart/2005/8/layout/cycle5" loCatId="cycle" qsTypeId="urn:microsoft.com/office/officeart/2005/8/quickstyle/simple1" qsCatId="simple" csTypeId="urn:microsoft.com/office/officeart/2005/8/colors/colorful3" csCatId="colorful" phldr="1"/>
      <dgm:spPr/>
      <dgm:t>
        <a:bodyPr/>
        <a:lstStyle/>
        <a:p>
          <a:endParaRPr lang="en-SG"/>
        </a:p>
      </dgm:t>
    </dgm:pt>
    <dgm:pt modelId="{F5A2EE4F-8800-40D0-B174-BED106B6C8FE}">
      <dgm:prSet phldrT="[Text]"/>
      <dgm:spPr/>
      <dgm:t>
        <a:bodyPr/>
        <a:lstStyle/>
        <a:p>
          <a:r>
            <a:rPr lang="en-SG" dirty="0" smtClean="0"/>
            <a:t>Change</a:t>
          </a:r>
          <a:endParaRPr lang="en-SG" dirty="0"/>
        </a:p>
      </dgm:t>
    </dgm:pt>
    <dgm:pt modelId="{794EEC60-FD63-4E1B-8CCD-5495D7E0E9AA}" type="parTrans" cxnId="{70D8B428-4BEE-45D4-A22E-C6819CD39265}">
      <dgm:prSet/>
      <dgm:spPr/>
      <dgm:t>
        <a:bodyPr/>
        <a:lstStyle/>
        <a:p>
          <a:endParaRPr lang="en-SG"/>
        </a:p>
      </dgm:t>
    </dgm:pt>
    <dgm:pt modelId="{0C2CC2E5-9B81-4B71-9178-1D15F691F8D2}" type="sibTrans" cxnId="{70D8B428-4BEE-45D4-A22E-C6819CD39265}">
      <dgm:prSet/>
      <dgm:spPr/>
      <dgm:t>
        <a:bodyPr/>
        <a:lstStyle/>
        <a:p>
          <a:endParaRPr lang="en-SG"/>
        </a:p>
      </dgm:t>
    </dgm:pt>
    <dgm:pt modelId="{9482BF76-2FBB-45A8-B760-83BB81497598}">
      <dgm:prSet phldrT="[Text]"/>
      <dgm:spPr/>
      <dgm:t>
        <a:bodyPr/>
        <a:lstStyle/>
        <a:p>
          <a:r>
            <a:rPr lang="en-SG" dirty="0" smtClean="0"/>
            <a:t>Stage</a:t>
          </a:r>
          <a:endParaRPr lang="en-SG" dirty="0"/>
        </a:p>
      </dgm:t>
    </dgm:pt>
    <dgm:pt modelId="{935D97E1-051D-4FD9-8A3D-2CDC7EA575FF}" type="parTrans" cxnId="{714739CA-B057-4762-B721-ACC0EA5E3DD2}">
      <dgm:prSet/>
      <dgm:spPr/>
      <dgm:t>
        <a:bodyPr/>
        <a:lstStyle/>
        <a:p>
          <a:endParaRPr lang="en-SG"/>
        </a:p>
      </dgm:t>
    </dgm:pt>
    <dgm:pt modelId="{FC3CE0A6-F5A5-4662-975D-78DECC27EC49}" type="sibTrans" cxnId="{714739CA-B057-4762-B721-ACC0EA5E3DD2}">
      <dgm:prSet/>
      <dgm:spPr/>
      <dgm:t>
        <a:bodyPr/>
        <a:lstStyle/>
        <a:p>
          <a:endParaRPr lang="en-SG"/>
        </a:p>
      </dgm:t>
    </dgm:pt>
    <dgm:pt modelId="{C878EE91-1AD7-4DCA-8358-43DB823CFD66}">
      <dgm:prSet phldrT="[Text]"/>
      <dgm:spPr/>
      <dgm:t>
        <a:bodyPr/>
        <a:lstStyle/>
        <a:p>
          <a:r>
            <a:rPr lang="en-SG" dirty="0" smtClean="0"/>
            <a:t>Commit</a:t>
          </a:r>
          <a:endParaRPr lang="en-SG" dirty="0"/>
        </a:p>
      </dgm:t>
    </dgm:pt>
    <dgm:pt modelId="{DCF0DAD7-A8B0-41C4-A4FB-76906325B3EE}" type="parTrans" cxnId="{6C713BD1-6847-407F-9FAA-1BD21C34AB17}">
      <dgm:prSet/>
      <dgm:spPr/>
      <dgm:t>
        <a:bodyPr/>
        <a:lstStyle/>
        <a:p>
          <a:endParaRPr lang="en-SG"/>
        </a:p>
      </dgm:t>
    </dgm:pt>
    <dgm:pt modelId="{359C8582-9558-49BF-9A7E-8D755167E5A5}" type="sibTrans" cxnId="{6C713BD1-6847-407F-9FAA-1BD21C34AB17}">
      <dgm:prSet/>
      <dgm:spPr/>
      <dgm:t>
        <a:bodyPr/>
        <a:lstStyle/>
        <a:p>
          <a:endParaRPr lang="en-SG"/>
        </a:p>
      </dgm:t>
    </dgm:pt>
    <dgm:pt modelId="{A437C7A8-4865-40F9-A080-E9124E9B791F}" type="pres">
      <dgm:prSet presAssocID="{618EF129-FF2C-4C25-A8FD-FDE7726CF37A}" presName="cycle" presStyleCnt="0">
        <dgm:presLayoutVars>
          <dgm:dir/>
          <dgm:resizeHandles val="exact"/>
        </dgm:presLayoutVars>
      </dgm:prSet>
      <dgm:spPr/>
      <dgm:t>
        <a:bodyPr/>
        <a:lstStyle/>
        <a:p>
          <a:endParaRPr lang="en-SG"/>
        </a:p>
      </dgm:t>
    </dgm:pt>
    <dgm:pt modelId="{D5BCC704-FB6F-4347-B755-21A43E999419}" type="pres">
      <dgm:prSet presAssocID="{F5A2EE4F-8800-40D0-B174-BED106B6C8FE}" presName="node" presStyleLbl="node1" presStyleIdx="0" presStyleCnt="3">
        <dgm:presLayoutVars>
          <dgm:bulletEnabled val="1"/>
        </dgm:presLayoutVars>
      </dgm:prSet>
      <dgm:spPr/>
      <dgm:t>
        <a:bodyPr/>
        <a:lstStyle/>
        <a:p>
          <a:endParaRPr lang="en-SG"/>
        </a:p>
      </dgm:t>
    </dgm:pt>
    <dgm:pt modelId="{1688A943-31BB-49A8-B044-007F0EF3963C}" type="pres">
      <dgm:prSet presAssocID="{F5A2EE4F-8800-40D0-B174-BED106B6C8FE}" presName="spNode" presStyleCnt="0"/>
      <dgm:spPr/>
    </dgm:pt>
    <dgm:pt modelId="{9C068B56-8E96-4C21-90A8-F0013AC26FC2}" type="pres">
      <dgm:prSet presAssocID="{0C2CC2E5-9B81-4B71-9178-1D15F691F8D2}" presName="sibTrans" presStyleLbl="sibTrans1D1" presStyleIdx="0" presStyleCnt="3"/>
      <dgm:spPr/>
      <dgm:t>
        <a:bodyPr/>
        <a:lstStyle/>
        <a:p>
          <a:endParaRPr lang="en-SG"/>
        </a:p>
      </dgm:t>
    </dgm:pt>
    <dgm:pt modelId="{06267153-BEFE-4F9B-8C77-0E580E1EC324}" type="pres">
      <dgm:prSet presAssocID="{9482BF76-2FBB-45A8-B760-83BB81497598}" presName="node" presStyleLbl="node1" presStyleIdx="1" presStyleCnt="3">
        <dgm:presLayoutVars>
          <dgm:bulletEnabled val="1"/>
        </dgm:presLayoutVars>
      </dgm:prSet>
      <dgm:spPr/>
      <dgm:t>
        <a:bodyPr/>
        <a:lstStyle/>
        <a:p>
          <a:endParaRPr lang="en-SG"/>
        </a:p>
      </dgm:t>
    </dgm:pt>
    <dgm:pt modelId="{1C5CE5CA-1EEB-4B17-B167-A885E6E7DFE0}" type="pres">
      <dgm:prSet presAssocID="{9482BF76-2FBB-45A8-B760-83BB81497598}" presName="spNode" presStyleCnt="0"/>
      <dgm:spPr/>
    </dgm:pt>
    <dgm:pt modelId="{319E065A-EC88-4433-A824-7DB78225EA2E}" type="pres">
      <dgm:prSet presAssocID="{FC3CE0A6-F5A5-4662-975D-78DECC27EC49}" presName="sibTrans" presStyleLbl="sibTrans1D1" presStyleIdx="1" presStyleCnt="3"/>
      <dgm:spPr/>
      <dgm:t>
        <a:bodyPr/>
        <a:lstStyle/>
        <a:p>
          <a:endParaRPr lang="en-SG"/>
        </a:p>
      </dgm:t>
    </dgm:pt>
    <dgm:pt modelId="{61780EE5-FF9E-475F-AB0C-9037A246DBE2}" type="pres">
      <dgm:prSet presAssocID="{C878EE91-1AD7-4DCA-8358-43DB823CFD66}" presName="node" presStyleLbl="node1" presStyleIdx="2" presStyleCnt="3">
        <dgm:presLayoutVars>
          <dgm:bulletEnabled val="1"/>
        </dgm:presLayoutVars>
      </dgm:prSet>
      <dgm:spPr/>
      <dgm:t>
        <a:bodyPr/>
        <a:lstStyle/>
        <a:p>
          <a:endParaRPr lang="en-SG"/>
        </a:p>
      </dgm:t>
    </dgm:pt>
    <dgm:pt modelId="{DF941B90-255B-4D6B-AB8B-531087EF4687}" type="pres">
      <dgm:prSet presAssocID="{C878EE91-1AD7-4DCA-8358-43DB823CFD66}" presName="spNode" presStyleCnt="0"/>
      <dgm:spPr/>
    </dgm:pt>
    <dgm:pt modelId="{E53C3E72-65CF-4151-ADB0-ECFF7708F445}" type="pres">
      <dgm:prSet presAssocID="{359C8582-9558-49BF-9A7E-8D755167E5A5}" presName="sibTrans" presStyleLbl="sibTrans1D1" presStyleIdx="2" presStyleCnt="3"/>
      <dgm:spPr/>
      <dgm:t>
        <a:bodyPr/>
        <a:lstStyle/>
        <a:p>
          <a:endParaRPr lang="en-SG"/>
        </a:p>
      </dgm:t>
    </dgm:pt>
  </dgm:ptLst>
  <dgm:cxnLst>
    <dgm:cxn modelId="{95334C99-F551-4DD7-9C17-E65FEF268B04}" type="presOf" srcId="{C878EE91-1AD7-4DCA-8358-43DB823CFD66}" destId="{61780EE5-FF9E-475F-AB0C-9037A246DBE2}" srcOrd="0" destOrd="0" presId="urn:microsoft.com/office/officeart/2005/8/layout/cycle5"/>
    <dgm:cxn modelId="{0999455A-4AF3-41D9-A2B5-FEA283BF7248}" type="presOf" srcId="{F5A2EE4F-8800-40D0-B174-BED106B6C8FE}" destId="{D5BCC704-FB6F-4347-B755-21A43E999419}" srcOrd="0" destOrd="0" presId="urn:microsoft.com/office/officeart/2005/8/layout/cycle5"/>
    <dgm:cxn modelId="{6C713BD1-6847-407F-9FAA-1BD21C34AB17}" srcId="{618EF129-FF2C-4C25-A8FD-FDE7726CF37A}" destId="{C878EE91-1AD7-4DCA-8358-43DB823CFD66}" srcOrd="2" destOrd="0" parTransId="{DCF0DAD7-A8B0-41C4-A4FB-76906325B3EE}" sibTransId="{359C8582-9558-49BF-9A7E-8D755167E5A5}"/>
    <dgm:cxn modelId="{714739CA-B057-4762-B721-ACC0EA5E3DD2}" srcId="{618EF129-FF2C-4C25-A8FD-FDE7726CF37A}" destId="{9482BF76-2FBB-45A8-B760-83BB81497598}" srcOrd="1" destOrd="0" parTransId="{935D97E1-051D-4FD9-8A3D-2CDC7EA575FF}" sibTransId="{FC3CE0A6-F5A5-4662-975D-78DECC27EC49}"/>
    <dgm:cxn modelId="{A536148D-E9E6-4ED4-AD01-4BBE3A00A02D}" type="presOf" srcId="{FC3CE0A6-F5A5-4662-975D-78DECC27EC49}" destId="{319E065A-EC88-4433-A824-7DB78225EA2E}" srcOrd="0" destOrd="0" presId="urn:microsoft.com/office/officeart/2005/8/layout/cycle5"/>
    <dgm:cxn modelId="{BEA6D0E6-1D3C-4832-B2E1-AD3847397C03}" type="presOf" srcId="{618EF129-FF2C-4C25-A8FD-FDE7726CF37A}" destId="{A437C7A8-4865-40F9-A080-E9124E9B791F}" srcOrd="0" destOrd="0" presId="urn:microsoft.com/office/officeart/2005/8/layout/cycle5"/>
    <dgm:cxn modelId="{F914D359-C4BB-4784-A741-AD81B2835F17}" type="presOf" srcId="{359C8582-9558-49BF-9A7E-8D755167E5A5}" destId="{E53C3E72-65CF-4151-ADB0-ECFF7708F445}" srcOrd="0" destOrd="0" presId="urn:microsoft.com/office/officeart/2005/8/layout/cycle5"/>
    <dgm:cxn modelId="{70D8B428-4BEE-45D4-A22E-C6819CD39265}" srcId="{618EF129-FF2C-4C25-A8FD-FDE7726CF37A}" destId="{F5A2EE4F-8800-40D0-B174-BED106B6C8FE}" srcOrd="0" destOrd="0" parTransId="{794EEC60-FD63-4E1B-8CCD-5495D7E0E9AA}" sibTransId="{0C2CC2E5-9B81-4B71-9178-1D15F691F8D2}"/>
    <dgm:cxn modelId="{06324672-82C0-4CDA-83AE-ED67454CE0AB}" type="presOf" srcId="{0C2CC2E5-9B81-4B71-9178-1D15F691F8D2}" destId="{9C068B56-8E96-4C21-90A8-F0013AC26FC2}" srcOrd="0" destOrd="0" presId="urn:microsoft.com/office/officeart/2005/8/layout/cycle5"/>
    <dgm:cxn modelId="{E3F7D42F-58AF-4685-A917-2DCFA6A05154}" type="presOf" srcId="{9482BF76-2FBB-45A8-B760-83BB81497598}" destId="{06267153-BEFE-4F9B-8C77-0E580E1EC324}" srcOrd="0" destOrd="0" presId="urn:microsoft.com/office/officeart/2005/8/layout/cycle5"/>
    <dgm:cxn modelId="{4678E806-C768-41F2-BF62-FC879B3A3C2F}" type="presParOf" srcId="{A437C7A8-4865-40F9-A080-E9124E9B791F}" destId="{D5BCC704-FB6F-4347-B755-21A43E999419}" srcOrd="0" destOrd="0" presId="urn:microsoft.com/office/officeart/2005/8/layout/cycle5"/>
    <dgm:cxn modelId="{10152DC2-6524-4DB6-9BF1-27EEF3B08C5B}" type="presParOf" srcId="{A437C7A8-4865-40F9-A080-E9124E9B791F}" destId="{1688A943-31BB-49A8-B044-007F0EF3963C}" srcOrd="1" destOrd="0" presId="urn:microsoft.com/office/officeart/2005/8/layout/cycle5"/>
    <dgm:cxn modelId="{11BF819D-BEB8-4739-97F2-FD1D0AC8FBB5}" type="presParOf" srcId="{A437C7A8-4865-40F9-A080-E9124E9B791F}" destId="{9C068B56-8E96-4C21-90A8-F0013AC26FC2}" srcOrd="2" destOrd="0" presId="urn:microsoft.com/office/officeart/2005/8/layout/cycle5"/>
    <dgm:cxn modelId="{5C7283BD-5858-4B26-9A1E-791B9B659A51}" type="presParOf" srcId="{A437C7A8-4865-40F9-A080-E9124E9B791F}" destId="{06267153-BEFE-4F9B-8C77-0E580E1EC324}" srcOrd="3" destOrd="0" presId="urn:microsoft.com/office/officeart/2005/8/layout/cycle5"/>
    <dgm:cxn modelId="{3141E325-B2C7-4CFE-8D5D-D3DF6478D4CC}" type="presParOf" srcId="{A437C7A8-4865-40F9-A080-E9124E9B791F}" destId="{1C5CE5CA-1EEB-4B17-B167-A885E6E7DFE0}" srcOrd="4" destOrd="0" presId="urn:microsoft.com/office/officeart/2005/8/layout/cycle5"/>
    <dgm:cxn modelId="{2D31CC05-50AE-4C3E-8EB4-5B5C576F1E16}" type="presParOf" srcId="{A437C7A8-4865-40F9-A080-E9124E9B791F}" destId="{319E065A-EC88-4433-A824-7DB78225EA2E}" srcOrd="5" destOrd="0" presId="urn:microsoft.com/office/officeart/2005/8/layout/cycle5"/>
    <dgm:cxn modelId="{7CC83EC5-A531-45DF-8F93-91D575A28DA2}" type="presParOf" srcId="{A437C7A8-4865-40F9-A080-E9124E9B791F}" destId="{61780EE5-FF9E-475F-AB0C-9037A246DBE2}" srcOrd="6" destOrd="0" presId="urn:microsoft.com/office/officeart/2005/8/layout/cycle5"/>
    <dgm:cxn modelId="{E0126B70-F260-4596-8694-648C30226584}" type="presParOf" srcId="{A437C7A8-4865-40F9-A080-E9124E9B791F}" destId="{DF941B90-255B-4D6B-AB8B-531087EF4687}" srcOrd="7" destOrd="0" presId="urn:microsoft.com/office/officeart/2005/8/layout/cycle5"/>
    <dgm:cxn modelId="{E417B2A2-76BC-41EE-8853-4E7659A1969F}" type="presParOf" srcId="{A437C7A8-4865-40F9-A080-E9124E9B791F}" destId="{E53C3E72-65CF-4151-ADB0-ECFF7708F445}"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18EF129-FF2C-4C25-A8FD-FDE7726CF37A}" type="doc">
      <dgm:prSet loTypeId="urn:microsoft.com/office/officeart/2005/8/layout/cycle5" loCatId="cycle" qsTypeId="urn:microsoft.com/office/officeart/2005/8/quickstyle/simple1" qsCatId="simple" csTypeId="urn:microsoft.com/office/officeart/2005/8/colors/colorful3" csCatId="colorful" phldr="1"/>
      <dgm:spPr/>
      <dgm:t>
        <a:bodyPr/>
        <a:lstStyle/>
        <a:p>
          <a:endParaRPr lang="en-SG"/>
        </a:p>
      </dgm:t>
    </dgm:pt>
    <dgm:pt modelId="{F5A2EE4F-8800-40D0-B174-BED106B6C8FE}">
      <dgm:prSet phldrT="[Text]"/>
      <dgm:spPr/>
      <dgm:t>
        <a:bodyPr/>
        <a:lstStyle/>
        <a:p>
          <a:r>
            <a:rPr lang="en-SG" dirty="0" smtClean="0"/>
            <a:t>Change</a:t>
          </a:r>
          <a:endParaRPr lang="en-SG" dirty="0"/>
        </a:p>
      </dgm:t>
    </dgm:pt>
    <dgm:pt modelId="{794EEC60-FD63-4E1B-8CCD-5495D7E0E9AA}" type="parTrans" cxnId="{70D8B428-4BEE-45D4-A22E-C6819CD39265}">
      <dgm:prSet/>
      <dgm:spPr/>
      <dgm:t>
        <a:bodyPr/>
        <a:lstStyle/>
        <a:p>
          <a:endParaRPr lang="en-SG"/>
        </a:p>
      </dgm:t>
    </dgm:pt>
    <dgm:pt modelId="{0C2CC2E5-9B81-4B71-9178-1D15F691F8D2}" type="sibTrans" cxnId="{70D8B428-4BEE-45D4-A22E-C6819CD39265}">
      <dgm:prSet/>
      <dgm:spPr/>
      <dgm:t>
        <a:bodyPr/>
        <a:lstStyle/>
        <a:p>
          <a:endParaRPr lang="en-SG"/>
        </a:p>
      </dgm:t>
    </dgm:pt>
    <dgm:pt modelId="{9482BF76-2FBB-45A8-B760-83BB81497598}">
      <dgm:prSet phldrT="[Text]"/>
      <dgm:spPr/>
      <dgm:t>
        <a:bodyPr/>
        <a:lstStyle/>
        <a:p>
          <a:r>
            <a:rPr lang="en-SG" dirty="0" smtClean="0"/>
            <a:t>Stage</a:t>
          </a:r>
          <a:endParaRPr lang="en-SG" dirty="0"/>
        </a:p>
      </dgm:t>
    </dgm:pt>
    <dgm:pt modelId="{935D97E1-051D-4FD9-8A3D-2CDC7EA575FF}" type="parTrans" cxnId="{714739CA-B057-4762-B721-ACC0EA5E3DD2}">
      <dgm:prSet/>
      <dgm:spPr/>
      <dgm:t>
        <a:bodyPr/>
        <a:lstStyle/>
        <a:p>
          <a:endParaRPr lang="en-SG"/>
        </a:p>
      </dgm:t>
    </dgm:pt>
    <dgm:pt modelId="{FC3CE0A6-F5A5-4662-975D-78DECC27EC49}" type="sibTrans" cxnId="{714739CA-B057-4762-B721-ACC0EA5E3DD2}">
      <dgm:prSet/>
      <dgm:spPr/>
      <dgm:t>
        <a:bodyPr/>
        <a:lstStyle/>
        <a:p>
          <a:endParaRPr lang="en-SG"/>
        </a:p>
      </dgm:t>
    </dgm:pt>
    <dgm:pt modelId="{C878EE91-1AD7-4DCA-8358-43DB823CFD66}">
      <dgm:prSet phldrT="[Text]"/>
      <dgm:spPr/>
      <dgm:t>
        <a:bodyPr/>
        <a:lstStyle/>
        <a:p>
          <a:r>
            <a:rPr lang="en-SG" dirty="0" smtClean="0"/>
            <a:t>Commit</a:t>
          </a:r>
          <a:endParaRPr lang="en-SG" dirty="0"/>
        </a:p>
      </dgm:t>
    </dgm:pt>
    <dgm:pt modelId="{DCF0DAD7-A8B0-41C4-A4FB-76906325B3EE}" type="parTrans" cxnId="{6C713BD1-6847-407F-9FAA-1BD21C34AB17}">
      <dgm:prSet/>
      <dgm:spPr/>
      <dgm:t>
        <a:bodyPr/>
        <a:lstStyle/>
        <a:p>
          <a:endParaRPr lang="en-SG"/>
        </a:p>
      </dgm:t>
    </dgm:pt>
    <dgm:pt modelId="{359C8582-9558-49BF-9A7E-8D755167E5A5}" type="sibTrans" cxnId="{6C713BD1-6847-407F-9FAA-1BD21C34AB17}">
      <dgm:prSet/>
      <dgm:spPr/>
      <dgm:t>
        <a:bodyPr/>
        <a:lstStyle/>
        <a:p>
          <a:endParaRPr lang="en-SG"/>
        </a:p>
      </dgm:t>
    </dgm:pt>
    <dgm:pt modelId="{A437C7A8-4865-40F9-A080-E9124E9B791F}" type="pres">
      <dgm:prSet presAssocID="{618EF129-FF2C-4C25-A8FD-FDE7726CF37A}" presName="cycle" presStyleCnt="0">
        <dgm:presLayoutVars>
          <dgm:dir/>
          <dgm:resizeHandles val="exact"/>
        </dgm:presLayoutVars>
      </dgm:prSet>
      <dgm:spPr/>
      <dgm:t>
        <a:bodyPr/>
        <a:lstStyle/>
        <a:p>
          <a:endParaRPr lang="en-SG"/>
        </a:p>
      </dgm:t>
    </dgm:pt>
    <dgm:pt modelId="{D5BCC704-FB6F-4347-B755-21A43E999419}" type="pres">
      <dgm:prSet presAssocID="{F5A2EE4F-8800-40D0-B174-BED106B6C8FE}" presName="node" presStyleLbl="node1" presStyleIdx="0" presStyleCnt="3">
        <dgm:presLayoutVars>
          <dgm:bulletEnabled val="1"/>
        </dgm:presLayoutVars>
      </dgm:prSet>
      <dgm:spPr/>
      <dgm:t>
        <a:bodyPr/>
        <a:lstStyle/>
        <a:p>
          <a:endParaRPr lang="en-SG"/>
        </a:p>
      </dgm:t>
    </dgm:pt>
    <dgm:pt modelId="{1688A943-31BB-49A8-B044-007F0EF3963C}" type="pres">
      <dgm:prSet presAssocID="{F5A2EE4F-8800-40D0-B174-BED106B6C8FE}" presName="spNode" presStyleCnt="0"/>
      <dgm:spPr/>
    </dgm:pt>
    <dgm:pt modelId="{9C068B56-8E96-4C21-90A8-F0013AC26FC2}" type="pres">
      <dgm:prSet presAssocID="{0C2CC2E5-9B81-4B71-9178-1D15F691F8D2}" presName="sibTrans" presStyleLbl="sibTrans1D1" presStyleIdx="0" presStyleCnt="3"/>
      <dgm:spPr/>
      <dgm:t>
        <a:bodyPr/>
        <a:lstStyle/>
        <a:p>
          <a:endParaRPr lang="en-SG"/>
        </a:p>
      </dgm:t>
    </dgm:pt>
    <dgm:pt modelId="{06267153-BEFE-4F9B-8C77-0E580E1EC324}" type="pres">
      <dgm:prSet presAssocID="{9482BF76-2FBB-45A8-B760-83BB81497598}" presName="node" presStyleLbl="node1" presStyleIdx="1" presStyleCnt="3">
        <dgm:presLayoutVars>
          <dgm:bulletEnabled val="1"/>
        </dgm:presLayoutVars>
      </dgm:prSet>
      <dgm:spPr/>
      <dgm:t>
        <a:bodyPr/>
        <a:lstStyle/>
        <a:p>
          <a:endParaRPr lang="en-SG"/>
        </a:p>
      </dgm:t>
    </dgm:pt>
    <dgm:pt modelId="{1C5CE5CA-1EEB-4B17-B167-A885E6E7DFE0}" type="pres">
      <dgm:prSet presAssocID="{9482BF76-2FBB-45A8-B760-83BB81497598}" presName="spNode" presStyleCnt="0"/>
      <dgm:spPr/>
    </dgm:pt>
    <dgm:pt modelId="{319E065A-EC88-4433-A824-7DB78225EA2E}" type="pres">
      <dgm:prSet presAssocID="{FC3CE0A6-F5A5-4662-975D-78DECC27EC49}" presName="sibTrans" presStyleLbl="sibTrans1D1" presStyleIdx="1" presStyleCnt="3"/>
      <dgm:spPr/>
      <dgm:t>
        <a:bodyPr/>
        <a:lstStyle/>
        <a:p>
          <a:endParaRPr lang="en-SG"/>
        </a:p>
      </dgm:t>
    </dgm:pt>
    <dgm:pt modelId="{61780EE5-FF9E-475F-AB0C-9037A246DBE2}" type="pres">
      <dgm:prSet presAssocID="{C878EE91-1AD7-4DCA-8358-43DB823CFD66}" presName="node" presStyleLbl="node1" presStyleIdx="2" presStyleCnt="3">
        <dgm:presLayoutVars>
          <dgm:bulletEnabled val="1"/>
        </dgm:presLayoutVars>
      </dgm:prSet>
      <dgm:spPr/>
      <dgm:t>
        <a:bodyPr/>
        <a:lstStyle/>
        <a:p>
          <a:endParaRPr lang="en-SG"/>
        </a:p>
      </dgm:t>
    </dgm:pt>
    <dgm:pt modelId="{DF941B90-255B-4D6B-AB8B-531087EF4687}" type="pres">
      <dgm:prSet presAssocID="{C878EE91-1AD7-4DCA-8358-43DB823CFD66}" presName="spNode" presStyleCnt="0"/>
      <dgm:spPr/>
    </dgm:pt>
    <dgm:pt modelId="{E53C3E72-65CF-4151-ADB0-ECFF7708F445}" type="pres">
      <dgm:prSet presAssocID="{359C8582-9558-49BF-9A7E-8D755167E5A5}" presName="sibTrans" presStyleLbl="sibTrans1D1" presStyleIdx="2" presStyleCnt="3"/>
      <dgm:spPr/>
      <dgm:t>
        <a:bodyPr/>
        <a:lstStyle/>
        <a:p>
          <a:endParaRPr lang="en-SG"/>
        </a:p>
      </dgm:t>
    </dgm:pt>
  </dgm:ptLst>
  <dgm:cxnLst>
    <dgm:cxn modelId="{848E6024-3DA1-408C-BE19-8306C81E6E51}" type="presOf" srcId="{FC3CE0A6-F5A5-4662-975D-78DECC27EC49}" destId="{319E065A-EC88-4433-A824-7DB78225EA2E}" srcOrd="0" destOrd="0" presId="urn:microsoft.com/office/officeart/2005/8/layout/cycle5"/>
    <dgm:cxn modelId="{706996B7-6CD3-475D-8B3C-C312C4F466F2}" type="presOf" srcId="{0C2CC2E5-9B81-4B71-9178-1D15F691F8D2}" destId="{9C068B56-8E96-4C21-90A8-F0013AC26FC2}" srcOrd="0" destOrd="0" presId="urn:microsoft.com/office/officeart/2005/8/layout/cycle5"/>
    <dgm:cxn modelId="{CE363CC2-6516-4E99-9B47-BBB1C74E482F}" type="presOf" srcId="{C878EE91-1AD7-4DCA-8358-43DB823CFD66}" destId="{61780EE5-FF9E-475F-AB0C-9037A246DBE2}" srcOrd="0" destOrd="0" presId="urn:microsoft.com/office/officeart/2005/8/layout/cycle5"/>
    <dgm:cxn modelId="{09E4B6BB-B8EE-44FD-951D-26184FBE9DB1}" type="presOf" srcId="{359C8582-9558-49BF-9A7E-8D755167E5A5}" destId="{E53C3E72-65CF-4151-ADB0-ECFF7708F445}" srcOrd="0" destOrd="0" presId="urn:microsoft.com/office/officeart/2005/8/layout/cycle5"/>
    <dgm:cxn modelId="{6C713BD1-6847-407F-9FAA-1BD21C34AB17}" srcId="{618EF129-FF2C-4C25-A8FD-FDE7726CF37A}" destId="{C878EE91-1AD7-4DCA-8358-43DB823CFD66}" srcOrd="2" destOrd="0" parTransId="{DCF0DAD7-A8B0-41C4-A4FB-76906325B3EE}" sibTransId="{359C8582-9558-49BF-9A7E-8D755167E5A5}"/>
    <dgm:cxn modelId="{714739CA-B057-4762-B721-ACC0EA5E3DD2}" srcId="{618EF129-FF2C-4C25-A8FD-FDE7726CF37A}" destId="{9482BF76-2FBB-45A8-B760-83BB81497598}" srcOrd="1" destOrd="0" parTransId="{935D97E1-051D-4FD9-8A3D-2CDC7EA575FF}" sibTransId="{FC3CE0A6-F5A5-4662-975D-78DECC27EC49}"/>
    <dgm:cxn modelId="{D547AFA6-B14F-49AA-949F-96ABDBC132BC}" type="presOf" srcId="{9482BF76-2FBB-45A8-B760-83BB81497598}" destId="{06267153-BEFE-4F9B-8C77-0E580E1EC324}" srcOrd="0" destOrd="0" presId="urn:microsoft.com/office/officeart/2005/8/layout/cycle5"/>
    <dgm:cxn modelId="{C160ED49-C00E-4204-9006-902F0B1E9132}" type="presOf" srcId="{618EF129-FF2C-4C25-A8FD-FDE7726CF37A}" destId="{A437C7A8-4865-40F9-A080-E9124E9B791F}" srcOrd="0" destOrd="0" presId="urn:microsoft.com/office/officeart/2005/8/layout/cycle5"/>
    <dgm:cxn modelId="{B9230D6F-3A8A-46C6-884B-0FFFFB225942}" type="presOf" srcId="{F5A2EE4F-8800-40D0-B174-BED106B6C8FE}" destId="{D5BCC704-FB6F-4347-B755-21A43E999419}" srcOrd="0" destOrd="0" presId="urn:microsoft.com/office/officeart/2005/8/layout/cycle5"/>
    <dgm:cxn modelId="{70D8B428-4BEE-45D4-A22E-C6819CD39265}" srcId="{618EF129-FF2C-4C25-A8FD-FDE7726CF37A}" destId="{F5A2EE4F-8800-40D0-B174-BED106B6C8FE}" srcOrd="0" destOrd="0" parTransId="{794EEC60-FD63-4E1B-8CCD-5495D7E0E9AA}" sibTransId="{0C2CC2E5-9B81-4B71-9178-1D15F691F8D2}"/>
    <dgm:cxn modelId="{7487AD7C-4C70-430F-BE0C-7CE1D78D383B}" type="presParOf" srcId="{A437C7A8-4865-40F9-A080-E9124E9B791F}" destId="{D5BCC704-FB6F-4347-B755-21A43E999419}" srcOrd="0" destOrd="0" presId="urn:microsoft.com/office/officeart/2005/8/layout/cycle5"/>
    <dgm:cxn modelId="{DC47DE42-48FC-4DFF-86BB-3751FC5891F3}" type="presParOf" srcId="{A437C7A8-4865-40F9-A080-E9124E9B791F}" destId="{1688A943-31BB-49A8-B044-007F0EF3963C}" srcOrd="1" destOrd="0" presId="urn:microsoft.com/office/officeart/2005/8/layout/cycle5"/>
    <dgm:cxn modelId="{3947723E-1AAF-46F6-8859-261734D41A0A}" type="presParOf" srcId="{A437C7A8-4865-40F9-A080-E9124E9B791F}" destId="{9C068B56-8E96-4C21-90A8-F0013AC26FC2}" srcOrd="2" destOrd="0" presId="urn:microsoft.com/office/officeart/2005/8/layout/cycle5"/>
    <dgm:cxn modelId="{87FCFE93-BBFC-4EBF-888D-29EF60D98D22}" type="presParOf" srcId="{A437C7A8-4865-40F9-A080-E9124E9B791F}" destId="{06267153-BEFE-4F9B-8C77-0E580E1EC324}" srcOrd="3" destOrd="0" presId="urn:microsoft.com/office/officeart/2005/8/layout/cycle5"/>
    <dgm:cxn modelId="{27A37662-13DA-46A2-9CC8-62074B610AB7}" type="presParOf" srcId="{A437C7A8-4865-40F9-A080-E9124E9B791F}" destId="{1C5CE5CA-1EEB-4B17-B167-A885E6E7DFE0}" srcOrd="4" destOrd="0" presId="urn:microsoft.com/office/officeart/2005/8/layout/cycle5"/>
    <dgm:cxn modelId="{B43CE1F9-A81E-4C37-A4E0-CEC447876BBA}" type="presParOf" srcId="{A437C7A8-4865-40F9-A080-E9124E9B791F}" destId="{319E065A-EC88-4433-A824-7DB78225EA2E}" srcOrd="5" destOrd="0" presId="urn:microsoft.com/office/officeart/2005/8/layout/cycle5"/>
    <dgm:cxn modelId="{CF0E312D-3AB2-45F0-9E61-BA382627B776}" type="presParOf" srcId="{A437C7A8-4865-40F9-A080-E9124E9B791F}" destId="{61780EE5-FF9E-475F-AB0C-9037A246DBE2}" srcOrd="6" destOrd="0" presId="urn:microsoft.com/office/officeart/2005/8/layout/cycle5"/>
    <dgm:cxn modelId="{6261C7CC-1E09-4FED-A738-DE5519B8CA4A}" type="presParOf" srcId="{A437C7A8-4865-40F9-A080-E9124E9B791F}" destId="{DF941B90-255B-4D6B-AB8B-531087EF4687}" srcOrd="7" destOrd="0" presId="urn:microsoft.com/office/officeart/2005/8/layout/cycle5"/>
    <dgm:cxn modelId="{8FD5796F-F987-450C-BB26-A98666716B66}" type="presParOf" srcId="{A437C7A8-4865-40F9-A080-E9124E9B791F}" destId="{E53C3E72-65CF-4151-ADB0-ECFF7708F445}"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76ED2CB-7422-4A51-A7AD-2D5BA8F8664D}" type="doc">
      <dgm:prSet loTypeId="urn:microsoft.com/office/officeart/2009/3/layout/PieProcess" loCatId="list" qsTypeId="urn:microsoft.com/office/officeart/2005/8/quickstyle/simple4" qsCatId="simple" csTypeId="urn:microsoft.com/office/officeart/2005/8/colors/colorful5" csCatId="colorful" phldr="1"/>
      <dgm:spPr/>
      <dgm:t>
        <a:bodyPr/>
        <a:lstStyle/>
        <a:p>
          <a:endParaRPr lang="en-SG"/>
        </a:p>
      </dgm:t>
    </dgm:pt>
    <dgm:pt modelId="{D316B5DA-225F-46A4-9CA2-2899D186151C}">
      <dgm:prSet phldrT="[Text]"/>
      <dgm:spPr/>
      <dgm:t>
        <a:bodyPr/>
        <a:lstStyle/>
        <a:p>
          <a:r>
            <a:rPr lang="en-SG" dirty="0" smtClean="0"/>
            <a:t>Multiverse</a:t>
          </a:r>
          <a:endParaRPr lang="en-SG" dirty="0"/>
        </a:p>
      </dgm:t>
    </dgm:pt>
    <dgm:pt modelId="{64F4A10F-2CE7-4623-92C3-9B1B6CCE1B47}" type="parTrans" cxnId="{C4D2DC7E-38D1-4F6A-B08B-6FA8F09EDD95}">
      <dgm:prSet/>
      <dgm:spPr/>
      <dgm:t>
        <a:bodyPr/>
        <a:lstStyle/>
        <a:p>
          <a:endParaRPr lang="en-SG"/>
        </a:p>
      </dgm:t>
    </dgm:pt>
    <dgm:pt modelId="{429B762C-585E-4788-804B-11258C86EAF5}" type="sibTrans" cxnId="{C4D2DC7E-38D1-4F6A-B08B-6FA8F09EDD95}">
      <dgm:prSet/>
      <dgm:spPr/>
      <dgm:t>
        <a:bodyPr/>
        <a:lstStyle/>
        <a:p>
          <a:endParaRPr lang="en-SG"/>
        </a:p>
      </dgm:t>
    </dgm:pt>
    <dgm:pt modelId="{AD4ACB73-7DAE-4EEC-BEAA-6F3662FD86B2}">
      <dgm:prSet phldrT="[Text]"/>
      <dgm:spPr/>
      <dgm:t>
        <a:bodyPr/>
        <a:lstStyle/>
        <a:p>
          <a:r>
            <a:rPr lang="en-SG" smtClean="0">
              <a:latin typeface="+mn-lt"/>
            </a:rPr>
            <a:t>Patch Mode</a:t>
          </a:r>
          <a:endParaRPr lang="en-SG" dirty="0">
            <a:latin typeface="+mn-lt"/>
          </a:endParaRPr>
        </a:p>
      </dgm:t>
    </dgm:pt>
    <dgm:pt modelId="{233B59F1-9892-4383-B6B4-5BB6F5CC2E18}" type="parTrans" cxnId="{725234BD-B7F4-42A4-827F-7BBF31CFF824}">
      <dgm:prSet/>
      <dgm:spPr/>
      <dgm:t>
        <a:bodyPr/>
        <a:lstStyle/>
        <a:p>
          <a:endParaRPr lang="en-SG"/>
        </a:p>
      </dgm:t>
    </dgm:pt>
    <dgm:pt modelId="{E0149931-0268-47C8-BAF6-7B408E2A0AFB}" type="sibTrans" cxnId="{725234BD-B7F4-42A4-827F-7BBF31CFF824}">
      <dgm:prSet/>
      <dgm:spPr/>
      <dgm:t>
        <a:bodyPr/>
        <a:lstStyle/>
        <a:p>
          <a:endParaRPr lang="en-SG"/>
        </a:p>
      </dgm:t>
    </dgm:pt>
    <dgm:pt modelId="{1E2EF698-CAF1-425B-B0D1-AE7B23FBB600}">
      <dgm:prSet/>
      <dgm:spPr/>
      <dgm:t>
        <a:bodyPr/>
        <a:lstStyle/>
        <a:p>
          <a:r>
            <a:rPr lang="en-SG" dirty="0" smtClean="0">
              <a:latin typeface="+mn-lt"/>
            </a:rPr>
            <a:t>Multiple dimensions</a:t>
          </a:r>
          <a:endParaRPr lang="en-SG" dirty="0">
            <a:latin typeface="+mn-lt"/>
          </a:endParaRPr>
        </a:p>
      </dgm:t>
    </dgm:pt>
    <dgm:pt modelId="{0E9838DA-9299-43DB-B311-28A307E73B2F}" type="parTrans" cxnId="{72621CAF-AEF9-43C9-9CAE-CF69DB0C4DEF}">
      <dgm:prSet/>
      <dgm:spPr/>
      <dgm:t>
        <a:bodyPr/>
        <a:lstStyle/>
        <a:p>
          <a:endParaRPr lang="en-SG"/>
        </a:p>
      </dgm:t>
    </dgm:pt>
    <dgm:pt modelId="{4814BAC4-CF72-4C38-A0B8-A0935832E070}" type="sibTrans" cxnId="{72621CAF-AEF9-43C9-9CAE-CF69DB0C4DEF}">
      <dgm:prSet/>
      <dgm:spPr/>
      <dgm:t>
        <a:bodyPr/>
        <a:lstStyle/>
        <a:p>
          <a:endParaRPr lang="en-SG"/>
        </a:p>
      </dgm:t>
    </dgm:pt>
    <dgm:pt modelId="{C89CA9B8-6B9B-4B67-AA89-403776798707}">
      <dgm:prSet/>
      <dgm:spPr/>
      <dgm:t>
        <a:bodyPr/>
        <a:lstStyle/>
        <a:p>
          <a:r>
            <a:rPr lang="en-SG" dirty="0" smtClean="0">
              <a:latin typeface="+mn-lt"/>
            </a:rPr>
            <a:t>Move between worlds</a:t>
          </a:r>
          <a:endParaRPr lang="en-SG" dirty="0">
            <a:latin typeface="+mn-lt"/>
          </a:endParaRPr>
        </a:p>
      </dgm:t>
    </dgm:pt>
    <dgm:pt modelId="{6A25B5BA-1A78-49A4-892B-3FC4E0736F55}" type="parTrans" cxnId="{23C36B01-1A28-418C-BE62-040B2E59B6FF}">
      <dgm:prSet/>
      <dgm:spPr/>
      <dgm:t>
        <a:bodyPr/>
        <a:lstStyle/>
        <a:p>
          <a:endParaRPr lang="en-SG"/>
        </a:p>
      </dgm:t>
    </dgm:pt>
    <dgm:pt modelId="{4F9E0260-1195-46AC-8864-D07180BF6AEB}" type="sibTrans" cxnId="{23C36B01-1A28-418C-BE62-040B2E59B6FF}">
      <dgm:prSet/>
      <dgm:spPr/>
      <dgm:t>
        <a:bodyPr/>
        <a:lstStyle/>
        <a:p>
          <a:endParaRPr lang="en-SG"/>
        </a:p>
      </dgm:t>
    </dgm:pt>
    <dgm:pt modelId="{2FE776B7-A1F1-4CA2-977B-6CC07A5ABC7A}">
      <dgm:prSet/>
      <dgm:spPr/>
      <dgm:t>
        <a:bodyPr/>
        <a:lstStyle/>
        <a:p>
          <a:r>
            <a:rPr lang="en-SG" dirty="0" smtClean="0">
              <a:latin typeface="+mn-lt"/>
            </a:rPr>
            <a:t>Bring things together</a:t>
          </a:r>
          <a:endParaRPr lang="en-SG" dirty="0">
            <a:latin typeface="+mn-lt"/>
          </a:endParaRPr>
        </a:p>
      </dgm:t>
    </dgm:pt>
    <dgm:pt modelId="{CDF5F677-B9A2-4D86-9938-562F2D004F5D}" type="parTrans" cxnId="{7CC9822C-B4A5-4065-8E70-C93CDAB75A61}">
      <dgm:prSet/>
      <dgm:spPr/>
      <dgm:t>
        <a:bodyPr/>
        <a:lstStyle/>
        <a:p>
          <a:endParaRPr lang="en-SG"/>
        </a:p>
      </dgm:t>
    </dgm:pt>
    <dgm:pt modelId="{0ED7B30A-1D6E-4400-BB06-E1A37A40032A}" type="sibTrans" cxnId="{7CC9822C-B4A5-4065-8E70-C93CDAB75A61}">
      <dgm:prSet/>
      <dgm:spPr/>
      <dgm:t>
        <a:bodyPr/>
        <a:lstStyle/>
        <a:p>
          <a:endParaRPr lang="en-SG"/>
        </a:p>
      </dgm:t>
    </dgm:pt>
    <dgm:pt modelId="{D5E883C4-594F-4C52-BF3F-6C9A31B55EE7}">
      <dgm:prSet/>
      <dgm:spPr/>
      <dgm:t>
        <a:bodyPr/>
        <a:lstStyle/>
        <a:p>
          <a:r>
            <a:rPr lang="en-SG" dirty="0" smtClean="0">
              <a:latin typeface="+mn-lt"/>
            </a:rPr>
            <a:t>Fix conflicts</a:t>
          </a:r>
          <a:endParaRPr lang="en-SG" dirty="0">
            <a:latin typeface="+mn-lt"/>
          </a:endParaRPr>
        </a:p>
      </dgm:t>
    </dgm:pt>
    <dgm:pt modelId="{94B5495B-FA87-4140-AB33-35C423A692AF}" type="parTrans" cxnId="{3A9DA9E7-C3BF-4BBD-98FB-06728DF03E6F}">
      <dgm:prSet/>
      <dgm:spPr/>
      <dgm:t>
        <a:bodyPr/>
        <a:lstStyle/>
        <a:p>
          <a:endParaRPr lang="en-SG"/>
        </a:p>
      </dgm:t>
    </dgm:pt>
    <dgm:pt modelId="{547C97B3-DF7F-47C6-9D9E-CDCA73B4FDE8}" type="sibTrans" cxnId="{3A9DA9E7-C3BF-4BBD-98FB-06728DF03E6F}">
      <dgm:prSet/>
      <dgm:spPr/>
      <dgm:t>
        <a:bodyPr/>
        <a:lstStyle/>
        <a:p>
          <a:endParaRPr lang="en-SG"/>
        </a:p>
      </dgm:t>
    </dgm:pt>
    <dgm:pt modelId="{D2A9D447-6ED3-4B81-BD7C-7693B97B73A2}">
      <dgm:prSet/>
      <dgm:spPr/>
      <dgm:t>
        <a:bodyPr/>
        <a:lstStyle/>
        <a:p>
          <a:r>
            <a:rPr lang="en-SG" dirty="0" smtClean="0">
              <a:latin typeface="+mn-lt"/>
            </a:rPr>
            <a:t>Time travel</a:t>
          </a:r>
          <a:endParaRPr lang="en-SG" dirty="0">
            <a:latin typeface="+mn-lt"/>
          </a:endParaRPr>
        </a:p>
      </dgm:t>
    </dgm:pt>
    <dgm:pt modelId="{CB7ADCB9-E266-4CFA-B141-DA6AF7870F22}" type="parTrans" cxnId="{226C3E22-5F5D-4EA3-837D-1CB35746018A}">
      <dgm:prSet/>
      <dgm:spPr/>
      <dgm:t>
        <a:bodyPr/>
        <a:lstStyle/>
        <a:p>
          <a:endParaRPr lang="en-SG"/>
        </a:p>
      </dgm:t>
    </dgm:pt>
    <dgm:pt modelId="{8A69AD5A-57D0-4505-9D8E-93DF30615D2C}" type="sibTrans" cxnId="{226C3E22-5F5D-4EA3-837D-1CB35746018A}">
      <dgm:prSet/>
      <dgm:spPr/>
      <dgm:t>
        <a:bodyPr/>
        <a:lstStyle/>
        <a:p>
          <a:endParaRPr lang="en-SG"/>
        </a:p>
      </dgm:t>
    </dgm:pt>
    <dgm:pt modelId="{EEF7646C-4A3D-43C9-9E08-53AAA647451D}">
      <dgm:prSet/>
      <dgm:spPr/>
      <dgm:t>
        <a:bodyPr/>
        <a:lstStyle/>
        <a:p>
          <a:r>
            <a:rPr lang="en-SG" dirty="0">
              <a:latin typeface="+mn-lt"/>
            </a:rPr>
            <a:t>Moving Through </a:t>
          </a:r>
          <a:r>
            <a:rPr lang="en-SG" dirty="0" smtClean="0">
              <a:latin typeface="+mn-lt"/>
            </a:rPr>
            <a:t>Time</a:t>
          </a:r>
          <a:endParaRPr lang="en-SG" dirty="0">
            <a:latin typeface="+mn-lt"/>
          </a:endParaRPr>
        </a:p>
      </dgm:t>
    </dgm:pt>
    <dgm:pt modelId="{6C112B06-1B29-4856-AF3E-762B495F029C}" type="parTrans" cxnId="{5E8CA41F-E0B5-438B-8B59-9F6DC80DCEEA}">
      <dgm:prSet/>
      <dgm:spPr/>
      <dgm:t>
        <a:bodyPr/>
        <a:lstStyle/>
        <a:p>
          <a:endParaRPr lang="en-SG"/>
        </a:p>
      </dgm:t>
    </dgm:pt>
    <dgm:pt modelId="{564E6EE4-6A09-400E-9831-E33A8567FAF4}" type="sibTrans" cxnId="{5E8CA41F-E0B5-438B-8B59-9F6DC80DCEEA}">
      <dgm:prSet/>
      <dgm:spPr/>
      <dgm:t>
        <a:bodyPr/>
        <a:lstStyle/>
        <a:p>
          <a:endParaRPr lang="en-SG"/>
        </a:p>
      </dgm:t>
    </dgm:pt>
    <dgm:pt modelId="{1D985098-9DCF-40D0-817C-A74234623805}">
      <dgm:prSet/>
      <dgm:spPr/>
      <dgm:t>
        <a:bodyPr/>
        <a:lstStyle/>
        <a:p>
          <a:r>
            <a:rPr lang="en-SG" dirty="0">
              <a:latin typeface="+mn-lt"/>
            </a:rPr>
            <a:t>Undoing </a:t>
          </a:r>
          <a:r>
            <a:rPr lang="en-SG" dirty="0" smtClean="0">
              <a:latin typeface="+mn-lt"/>
            </a:rPr>
            <a:t>Things</a:t>
          </a:r>
          <a:endParaRPr lang="en-SG" dirty="0">
            <a:latin typeface="+mn-lt"/>
          </a:endParaRPr>
        </a:p>
      </dgm:t>
    </dgm:pt>
    <dgm:pt modelId="{FD1952BC-B263-4D92-90D9-DED3AD7F873E}" type="parTrans" cxnId="{D7A92E4C-F605-4017-8E7D-09F0F88FD66B}">
      <dgm:prSet/>
      <dgm:spPr/>
      <dgm:t>
        <a:bodyPr/>
        <a:lstStyle/>
        <a:p>
          <a:endParaRPr lang="en-SG"/>
        </a:p>
      </dgm:t>
    </dgm:pt>
    <dgm:pt modelId="{E19B8ED1-932C-4879-9392-91A1C9AEFCAB}" type="sibTrans" cxnId="{D7A92E4C-F605-4017-8E7D-09F0F88FD66B}">
      <dgm:prSet/>
      <dgm:spPr/>
      <dgm:t>
        <a:bodyPr/>
        <a:lstStyle/>
        <a:p>
          <a:endParaRPr lang="en-SG"/>
        </a:p>
      </dgm:t>
    </dgm:pt>
    <dgm:pt modelId="{A1576D3A-5394-4206-912D-2BE9A2591BC2}">
      <dgm:prSet/>
      <dgm:spPr/>
      <dgm:t>
        <a:bodyPr/>
        <a:lstStyle/>
        <a:p>
          <a:r>
            <a:rPr lang="en-SG" dirty="0">
              <a:latin typeface="+mn-lt"/>
            </a:rPr>
            <a:t>Really Undoing </a:t>
          </a:r>
          <a:r>
            <a:rPr lang="en-SG" dirty="0" smtClean="0">
              <a:latin typeface="+mn-lt"/>
            </a:rPr>
            <a:t>Things</a:t>
          </a:r>
          <a:endParaRPr lang="en-SG" dirty="0">
            <a:latin typeface="+mn-lt"/>
          </a:endParaRPr>
        </a:p>
      </dgm:t>
    </dgm:pt>
    <dgm:pt modelId="{DA129A43-7D74-434A-B538-146CD1FF90BF}" type="parTrans" cxnId="{E91B01D6-B6F4-40BF-9981-B8052DD3E5E5}">
      <dgm:prSet/>
      <dgm:spPr/>
      <dgm:t>
        <a:bodyPr/>
        <a:lstStyle/>
        <a:p>
          <a:endParaRPr lang="en-SG"/>
        </a:p>
      </dgm:t>
    </dgm:pt>
    <dgm:pt modelId="{4A9FD9A5-D5FE-4E90-993D-B4DF4C088B6A}" type="sibTrans" cxnId="{E91B01D6-B6F4-40BF-9981-B8052DD3E5E5}">
      <dgm:prSet/>
      <dgm:spPr/>
      <dgm:t>
        <a:bodyPr/>
        <a:lstStyle/>
        <a:p>
          <a:endParaRPr lang="en-SG"/>
        </a:p>
      </dgm:t>
    </dgm:pt>
    <dgm:pt modelId="{FE4FBF10-3443-4C1E-801A-E3C091BC2DDF}" type="pres">
      <dgm:prSet presAssocID="{076ED2CB-7422-4A51-A7AD-2D5BA8F8664D}" presName="Name0" presStyleCnt="0">
        <dgm:presLayoutVars>
          <dgm:chMax val="7"/>
          <dgm:chPref val="7"/>
          <dgm:dir/>
          <dgm:animOne val="branch"/>
          <dgm:animLvl val="lvl"/>
        </dgm:presLayoutVars>
      </dgm:prSet>
      <dgm:spPr/>
      <dgm:t>
        <a:bodyPr/>
        <a:lstStyle/>
        <a:p>
          <a:endParaRPr lang="en-SG"/>
        </a:p>
      </dgm:t>
    </dgm:pt>
    <dgm:pt modelId="{219ED2DC-AF5A-4E3F-830E-61D646316E34}" type="pres">
      <dgm:prSet presAssocID="{D316B5DA-225F-46A4-9CA2-2899D186151C}" presName="ParentComposite" presStyleCnt="0"/>
      <dgm:spPr/>
    </dgm:pt>
    <dgm:pt modelId="{E2F75DB7-35E2-43C3-951D-E6E31FB5D988}" type="pres">
      <dgm:prSet presAssocID="{D316B5DA-225F-46A4-9CA2-2899D186151C}" presName="Chord" presStyleLbl="bgShp" presStyleIdx="0" presStyleCnt="2"/>
      <dgm:spPr/>
    </dgm:pt>
    <dgm:pt modelId="{5FDA18C2-8CD5-488E-9E1E-32E51E69E990}" type="pres">
      <dgm:prSet presAssocID="{D316B5DA-225F-46A4-9CA2-2899D186151C}" presName="Pie" presStyleLbl="alignNode1" presStyleIdx="0" presStyleCnt="2"/>
      <dgm:spPr/>
    </dgm:pt>
    <dgm:pt modelId="{99C8A881-05A2-48D8-8AC9-B1452ACE785B}" type="pres">
      <dgm:prSet presAssocID="{D316B5DA-225F-46A4-9CA2-2899D186151C}" presName="Parent" presStyleLbl="revTx" presStyleIdx="0" presStyleCnt="4">
        <dgm:presLayoutVars>
          <dgm:chMax val="1"/>
          <dgm:chPref val="1"/>
          <dgm:bulletEnabled val="1"/>
        </dgm:presLayoutVars>
      </dgm:prSet>
      <dgm:spPr/>
      <dgm:t>
        <a:bodyPr/>
        <a:lstStyle/>
        <a:p>
          <a:endParaRPr lang="en-SG"/>
        </a:p>
      </dgm:t>
    </dgm:pt>
    <dgm:pt modelId="{32DF9666-83FE-4955-8563-98873C3C2AA4}" type="pres">
      <dgm:prSet presAssocID="{E0149931-0268-47C8-BAF6-7B408E2A0AFB}" presName="negSibTrans" presStyleCnt="0"/>
      <dgm:spPr/>
    </dgm:pt>
    <dgm:pt modelId="{6AB7D13D-7350-4946-AF56-7C453F11DD46}" type="pres">
      <dgm:prSet presAssocID="{D316B5DA-225F-46A4-9CA2-2899D186151C}" presName="composite" presStyleCnt="0"/>
      <dgm:spPr/>
    </dgm:pt>
    <dgm:pt modelId="{57424DBE-FF7D-4E69-BA99-8D67DB59FE0C}" type="pres">
      <dgm:prSet presAssocID="{D316B5DA-225F-46A4-9CA2-2899D186151C}" presName="Child" presStyleLbl="revTx" presStyleIdx="1" presStyleCnt="4">
        <dgm:presLayoutVars>
          <dgm:chMax val="0"/>
          <dgm:chPref val="0"/>
          <dgm:bulletEnabled val="1"/>
        </dgm:presLayoutVars>
      </dgm:prSet>
      <dgm:spPr/>
      <dgm:t>
        <a:bodyPr/>
        <a:lstStyle/>
        <a:p>
          <a:endParaRPr lang="en-SG"/>
        </a:p>
      </dgm:t>
    </dgm:pt>
    <dgm:pt modelId="{C080EFF5-A826-429D-BEB5-FD6311CBDA30}" type="pres">
      <dgm:prSet presAssocID="{429B762C-585E-4788-804B-11258C86EAF5}" presName="sibTrans" presStyleCnt="0"/>
      <dgm:spPr/>
    </dgm:pt>
    <dgm:pt modelId="{66A25BBA-23BC-4AA6-B0AD-3F78C5451AC7}" type="pres">
      <dgm:prSet presAssocID="{D2A9D447-6ED3-4B81-BD7C-7693B97B73A2}" presName="ParentComposite" presStyleCnt="0"/>
      <dgm:spPr/>
    </dgm:pt>
    <dgm:pt modelId="{C0C97B40-0657-4115-8668-938AE4908A60}" type="pres">
      <dgm:prSet presAssocID="{D2A9D447-6ED3-4B81-BD7C-7693B97B73A2}" presName="Chord" presStyleLbl="bgShp" presStyleIdx="1" presStyleCnt="2"/>
      <dgm:spPr/>
    </dgm:pt>
    <dgm:pt modelId="{1603A0EE-A4D6-4945-ABAB-73123784A415}" type="pres">
      <dgm:prSet presAssocID="{D2A9D447-6ED3-4B81-BD7C-7693B97B73A2}" presName="Pie" presStyleLbl="alignNode1" presStyleIdx="1" presStyleCnt="2"/>
      <dgm:spPr/>
    </dgm:pt>
    <dgm:pt modelId="{44DB4E74-F1C7-4DC8-9EB6-82451FBB3E0D}" type="pres">
      <dgm:prSet presAssocID="{D2A9D447-6ED3-4B81-BD7C-7693B97B73A2}" presName="Parent" presStyleLbl="revTx" presStyleIdx="2" presStyleCnt="4">
        <dgm:presLayoutVars>
          <dgm:chMax val="1"/>
          <dgm:chPref val="1"/>
          <dgm:bulletEnabled val="1"/>
        </dgm:presLayoutVars>
      </dgm:prSet>
      <dgm:spPr/>
      <dgm:t>
        <a:bodyPr/>
        <a:lstStyle/>
        <a:p>
          <a:endParaRPr lang="en-SG"/>
        </a:p>
      </dgm:t>
    </dgm:pt>
    <dgm:pt modelId="{1A1DAE6F-F6E3-4D26-A1B8-BD3038AC95C8}" type="pres">
      <dgm:prSet presAssocID="{564E6EE4-6A09-400E-9831-E33A8567FAF4}" presName="negSibTrans" presStyleCnt="0"/>
      <dgm:spPr/>
    </dgm:pt>
    <dgm:pt modelId="{F5EF0FA5-FAEE-41C9-B719-4A8B00C33B92}" type="pres">
      <dgm:prSet presAssocID="{D2A9D447-6ED3-4B81-BD7C-7693B97B73A2}" presName="composite" presStyleCnt="0"/>
      <dgm:spPr/>
    </dgm:pt>
    <dgm:pt modelId="{EB67EF49-88A1-46CD-A1FF-BF702A643A68}" type="pres">
      <dgm:prSet presAssocID="{D2A9D447-6ED3-4B81-BD7C-7693B97B73A2}" presName="Child" presStyleLbl="revTx" presStyleIdx="3" presStyleCnt="4">
        <dgm:presLayoutVars>
          <dgm:chMax val="0"/>
          <dgm:chPref val="0"/>
          <dgm:bulletEnabled val="1"/>
        </dgm:presLayoutVars>
      </dgm:prSet>
      <dgm:spPr/>
      <dgm:t>
        <a:bodyPr/>
        <a:lstStyle/>
        <a:p>
          <a:endParaRPr lang="en-SG"/>
        </a:p>
      </dgm:t>
    </dgm:pt>
  </dgm:ptLst>
  <dgm:cxnLst>
    <dgm:cxn modelId="{BF55F786-87CF-492E-8B2D-0F18FD7B0E67}" type="presOf" srcId="{EEF7646C-4A3D-43C9-9E08-53AAA647451D}" destId="{EB67EF49-88A1-46CD-A1FF-BF702A643A68}" srcOrd="0" destOrd="0" presId="urn:microsoft.com/office/officeart/2009/3/layout/PieProcess"/>
    <dgm:cxn modelId="{8D1BCC5F-FF21-4E1F-8D6C-083196BBFC02}" type="presOf" srcId="{2FE776B7-A1F1-4CA2-977B-6CC07A5ABC7A}" destId="{57424DBE-FF7D-4E69-BA99-8D67DB59FE0C}" srcOrd="0" destOrd="3" presId="urn:microsoft.com/office/officeart/2009/3/layout/PieProcess"/>
    <dgm:cxn modelId="{8BF6FEA5-7695-4CD0-B3BB-FAC3AB8099A7}" type="presOf" srcId="{AD4ACB73-7DAE-4EEC-BEAA-6F3662FD86B2}" destId="{57424DBE-FF7D-4E69-BA99-8D67DB59FE0C}" srcOrd="0" destOrd="0" presId="urn:microsoft.com/office/officeart/2009/3/layout/PieProcess"/>
    <dgm:cxn modelId="{E91B01D6-B6F4-40BF-9981-B8052DD3E5E5}" srcId="{D2A9D447-6ED3-4B81-BD7C-7693B97B73A2}" destId="{A1576D3A-5394-4206-912D-2BE9A2591BC2}" srcOrd="2" destOrd="0" parTransId="{DA129A43-7D74-434A-B538-146CD1FF90BF}" sibTransId="{4A9FD9A5-D5FE-4E90-993D-B4DF4C088B6A}"/>
    <dgm:cxn modelId="{3A9DA9E7-C3BF-4BBD-98FB-06728DF03E6F}" srcId="{D316B5DA-225F-46A4-9CA2-2899D186151C}" destId="{D5E883C4-594F-4C52-BF3F-6C9A31B55EE7}" srcOrd="4" destOrd="0" parTransId="{94B5495B-FA87-4140-AB33-35C423A692AF}" sibTransId="{547C97B3-DF7F-47C6-9D9E-CDCA73B4FDE8}"/>
    <dgm:cxn modelId="{796468BC-49A2-4700-BC5B-5AB841E17A8B}" type="presOf" srcId="{1D985098-9DCF-40D0-817C-A74234623805}" destId="{EB67EF49-88A1-46CD-A1FF-BF702A643A68}" srcOrd="0" destOrd="1" presId="urn:microsoft.com/office/officeart/2009/3/layout/PieProcess"/>
    <dgm:cxn modelId="{D7A92E4C-F605-4017-8E7D-09F0F88FD66B}" srcId="{D2A9D447-6ED3-4B81-BD7C-7693B97B73A2}" destId="{1D985098-9DCF-40D0-817C-A74234623805}" srcOrd="1" destOrd="0" parTransId="{FD1952BC-B263-4D92-90D9-DED3AD7F873E}" sibTransId="{E19B8ED1-932C-4879-9392-91A1C9AEFCAB}"/>
    <dgm:cxn modelId="{725234BD-B7F4-42A4-827F-7BBF31CFF824}" srcId="{D316B5DA-225F-46A4-9CA2-2899D186151C}" destId="{AD4ACB73-7DAE-4EEC-BEAA-6F3662FD86B2}" srcOrd="0" destOrd="0" parTransId="{233B59F1-9892-4383-B6B4-5BB6F5CC2E18}" sibTransId="{E0149931-0268-47C8-BAF6-7B408E2A0AFB}"/>
    <dgm:cxn modelId="{C6A74B34-70E7-4B6D-B886-E19677143573}" type="presOf" srcId="{D2A9D447-6ED3-4B81-BD7C-7693B97B73A2}" destId="{44DB4E74-F1C7-4DC8-9EB6-82451FBB3E0D}" srcOrd="0" destOrd="0" presId="urn:microsoft.com/office/officeart/2009/3/layout/PieProcess"/>
    <dgm:cxn modelId="{51BC114D-7ED6-434C-AA31-54F5247AD005}" type="presOf" srcId="{1E2EF698-CAF1-425B-B0D1-AE7B23FBB600}" destId="{57424DBE-FF7D-4E69-BA99-8D67DB59FE0C}" srcOrd="0" destOrd="1" presId="urn:microsoft.com/office/officeart/2009/3/layout/PieProcess"/>
    <dgm:cxn modelId="{7CC9822C-B4A5-4065-8E70-C93CDAB75A61}" srcId="{D316B5DA-225F-46A4-9CA2-2899D186151C}" destId="{2FE776B7-A1F1-4CA2-977B-6CC07A5ABC7A}" srcOrd="3" destOrd="0" parTransId="{CDF5F677-B9A2-4D86-9938-562F2D004F5D}" sibTransId="{0ED7B30A-1D6E-4400-BB06-E1A37A40032A}"/>
    <dgm:cxn modelId="{226C3E22-5F5D-4EA3-837D-1CB35746018A}" srcId="{076ED2CB-7422-4A51-A7AD-2D5BA8F8664D}" destId="{D2A9D447-6ED3-4B81-BD7C-7693B97B73A2}" srcOrd="1" destOrd="0" parTransId="{CB7ADCB9-E266-4CFA-B141-DA6AF7870F22}" sibTransId="{8A69AD5A-57D0-4505-9D8E-93DF30615D2C}"/>
    <dgm:cxn modelId="{5E8CA41F-E0B5-438B-8B59-9F6DC80DCEEA}" srcId="{D2A9D447-6ED3-4B81-BD7C-7693B97B73A2}" destId="{EEF7646C-4A3D-43C9-9E08-53AAA647451D}" srcOrd="0" destOrd="0" parTransId="{6C112B06-1B29-4856-AF3E-762B495F029C}" sibTransId="{564E6EE4-6A09-400E-9831-E33A8567FAF4}"/>
    <dgm:cxn modelId="{72621CAF-AEF9-43C9-9CAE-CF69DB0C4DEF}" srcId="{D316B5DA-225F-46A4-9CA2-2899D186151C}" destId="{1E2EF698-CAF1-425B-B0D1-AE7B23FBB600}" srcOrd="1" destOrd="0" parTransId="{0E9838DA-9299-43DB-B311-28A307E73B2F}" sibTransId="{4814BAC4-CF72-4C38-A0B8-A0935832E070}"/>
    <dgm:cxn modelId="{23C36B01-1A28-418C-BE62-040B2E59B6FF}" srcId="{D316B5DA-225F-46A4-9CA2-2899D186151C}" destId="{C89CA9B8-6B9B-4B67-AA89-403776798707}" srcOrd="2" destOrd="0" parTransId="{6A25B5BA-1A78-49A4-892B-3FC4E0736F55}" sibTransId="{4F9E0260-1195-46AC-8864-D07180BF6AEB}"/>
    <dgm:cxn modelId="{C4D2DC7E-38D1-4F6A-B08B-6FA8F09EDD95}" srcId="{076ED2CB-7422-4A51-A7AD-2D5BA8F8664D}" destId="{D316B5DA-225F-46A4-9CA2-2899D186151C}" srcOrd="0" destOrd="0" parTransId="{64F4A10F-2CE7-4623-92C3-9B1B6CCE1B47}" sibTransId="{429B762C-585E-4788-804B-11258C86EAF5}"/>
    <dgm:cxn modelId="{47A72D9B-0ECC-4681-9965-7CB3AF66E3C8}" type="presOf" srcId="{D316B5DA-225F-46A4-9CA2-2899D186151C}" destId="{99C8A881-05A2-48D8-8AC9-B1452ACE785B}" srcOrd="0" destOrd="0" presId="urn:microsoft.com/office/officeart/2009/3/layout/PieProcess"/>
    <dgm:cxn modelId="{0A009AD1-144C-44D2-BAE7-F39122B72DA6}" type="presOf" srcId="{C89CA9B8-6B9B-4B67-AA89-403776798707}" destId="{57424DBE-FF7D-4E69-BA99-8D67DB59FE0C}" srcOrd="0" destOrd="2" presId="urn:microsoft.com/office/officeart/2009/3/layout/PieProcess"/>
    <dgm:cxn modelId="{39CE8596-F98A-4E32-B031-3CA6F14A6974}" type="presOf" srcId="{D5E883C4-594F-4C52-BF3F-6C9A31B55EE7}" destId="{57424DBE-FF7D-4E69-BA99-8D67DB59FE0C}" srcOrd="0" destOrd="4" presId="urn:microsoft.com/office/officeart/2009/3/layout/PieProcess"/>
    <dgm:cxn modelId="{0FD4C154-9225-4F1E-B538-43A48F3F7508}" type="presOf" srcId="{076ED2CB-7422-4A51-A7AD-2D5BA8F8664D}" destId="{FE4FBF10-3443-4C1E-801A-E3C091BC2DDF}" srcOrd="0" destOrd="0" presId="urn:microsoft.com/office/officeart/2009/3/layout/PieProcess"/>
    <dgm:cxn modelId="{5F2FAD37-5049-4C91-A26E-E6F68ACBB878}" type="presOf" srcId="{A1576D3A-5394-4206-912D-2BE9A2591BC2}" destId="{EB67EF49-88A1-46CD-A1FF-BF702A643A68}" srcOrd="0" destOrd="2" presId="urn:microsoft.com/office/officeart/2009/3/layout/PieProcess"/>
    <dgm:cxn modelId="{28124AE7-084F-4A6A-A5A4-751A2C83D4FE}" type="presParOf" srcId="{FE4FBF10-3443-4C1E-801A-E3C091BC2DDF}" destId="{219ED2DC-AF5A-4E3F-830E-61D646316E34}" srcOrd="0" destOrd="0" presId="urn:microsoft.com/office/officeart/2009/3/layout/PieProcess"/>
    <dgm:cxn modelId="{4C911D55-A4EC-4A06-9EA8-F0951471D19C}" type="presParOf" srcId="{219ED2DC-AF5A-4E3F-830E-61D646316E34}" destId="{E2F75DB7-35E2-43C3-951D-E6E31FB5D988}" srcOrd="0" destOrd="0" presId="urn:microsoft.com/office/officeart/2009/3/layout/PieProcess"/>
    <dgm:cxn modelId="{C60551AF-4E16-4BF2-8783-72C6599120BC}" type="presParOf" srcId="{219ED2DC-AF5A-4E3F-830E-61D646316E34}" destId="{5FDA18C2-8CD5-488E-9E1E-32E51E69E990}" srcOrd="1" destOrd="0" presId="urn:microsoft.com/office/officeart/2009/3/layout/PieProcess"/>
    <dgm:cxn modelId="{5DD7B1BF-5C38-46C0-BD08-AA1FF0E22AE3}" type="presParOf" srcId="{219ED2DC-AF5A-4E3F-830E-61D646316E34}" destId="{99C8A881-05A2-48D8-8AC9-B1452ACE785B}" srcOrd="2" destOrd="0" presId="urn:microsoft.com/office/officeart/2009/3/layout/PieProcess"/>
    <dgm:cxn modelId="{9F0FBA10-7E25-4165-9CBE-8214BE68240B}" type="presParOf" srcId="{FE4FBF10-3443-4C1E-801A-E3C091BC2DDF}" destId="{32DF9666-83FE-4955-8563-98873C3C2AA4}" srcOrd="1" destOrd="0" presId="urn:microsoft.com/office/officeart/2009/3/layout/PieProcess"/>
    <dgm:cxn modelId="{2A05E098-B169-420D-9C20-EC64D3BF28A2}" type="presParOf" srcId="{FE4FBF10-3443-4C1E-801A-E3C091BC2DDF}" destId="{6AB7D13D-7350-4946-AF56-7C453F11DD46}" srcOrd="2" destOrd="0" presId="urn:microsoft.com/office/officeart/2009/3/layout/PieProcess"/>
    <dgm:cxn modelId="{1B15361F-3142-4DE4-96D3-5E9795673CFB}" type="presParOf" srcId="{6AB7D13D-7350-4946-AF56-7C453F11DD46}" destId="{57424DBE-FF7D-4E69-BA99-8D67DB59FE0C}" srcOrd="0" destOrd="0" presId="urn:microsoft.com/office/officeart/2009/3/layout/PieProcess"/>
    <dgm:cxn modelId="{31B4BC58-F750-44B2-83DA-1C9E3F8F9C36}" type="presParOf" srcId="{FE4FBF10-3443-4C1E-801A-E3C091BC2DDF}" destId="{C080EFF5-A826-429D-BEB5-FD6311CBDA30}" srcOrd="3" destOrd="0" presId="urn:microsoft.com/office/officeart/2009/3/layout/PieProcess"/>
    <dgm:cxn modelId="{B0D1427D-9136-4751-A31A-E75C4F24687B}" type="presParOf" srcId="{FE4FBF10-3443-4C1E-801A-E3C091BC2DDF}" destId="{66A25BBA-23BC-4AA6-B0AD-3F78C5451AC7}" srcOrd="4" destOrd="0" presId="urn:microsoft.com/office/officeart/2009/3/layout/PieProcess"/>
    <dgm:cxn modelId="{CE761216-8EDC-4B54-9B2E-538AA2226643}" type="presParOf" srcId="{66A25BBA-23BC-4AA6-B0AD-3F78C5451AC7}" destId="{C0C97B40-0657-4115-8668-938AE4908A60}" srcOrd="0" destOrd="0" presId="urn:microsoft.com/office/officeart/2009/3/layout/PieProcess"/>
    <dgm:cxn modelId="{654BCABF-7161-47F7-A922-0D916465089D}" type="presParOf" srcId="{66A25BBA-23BC-4AA6-B0AD-3F78C5451AC7}" destId="{1603A0EE-A4D6-4945-ABAB-73123784A415}" srcOrd="1" destOrd="0" presId="urn:microsoft.com/office/officeart/2009/3/layout/PieProcess"/>
    <dgm:cxn modelId="{38254816-34C3-4B11-8476-FD9728467B10}" type="presParOf" srcId="{66A25BBA-23BC-4AA6-B0AD-3F78C5451AC7}" destId="{44DB4E74-F1C7-4DC8-9EB6-82451FBB3E0D}" srcOrd="2" destOrd="0" presId="urn:microsoft.com/office/officeart/2009/3/layout/PieProcess"/>
    <dgm:cxn modelId="{9A3BCAB1-46B3-41AB-9E03-508EBA573F87}" type="presParOf" srcId="{FE4FBF10-3443-4C1E-801A-E3C091BC2DDF}" destId="{1A1DAE6F-F6E3-4D26-A1B8-BD3038AC95C8}" srcOrd="5" destOrd="0" presId="urn:microsoft.com/office/officeart/2009/3/layout/PieProcess"/>
    <dgm:cxn modelId="{A0D8B6E8-0B96-40E0-B07F-EB4EB4E0838D}" type="presParOf" srcId="{FE4FBF10-3443-4C1E-801A-E3C091BC2DDF}" destId="{F5EF0FA5-FAEE-41C9-B719-4A8B00C33B92}" srcOrd="6" destOrd="0" presId="urn:microsoft.com/office/officeart/2009/3/layout/PieProcess"/>
    <dgm:cxn modelId="{72DE6A27-6BB1-41D0-8802-795A441537D9}" type="presParOf" srcId="{F5EF0FA5-FAEE-41C9-B719-4A8B00C33B92}" destId="{EB67EF49-88A1-46CD-A1FF-BF702A643A68}" srcOrd="0" destOrd="0" presId="urn:microsoft.com/office/officeart/2009/3/layout/Pi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7415C3-00C7-4B77-A7F8-82C81D31CEA2}">
      <dsp:nvSpPr>
        <dsp:cNvPr id="0" name=""/>
        <dsp:cNvSpPr/>
      </dsp:nvSpPr>
      <dsp:spPr>
        <a:xfrm>
          <a:off x="906" y="345702"/>
          <a:ext cx="832829" cy="832829"/>
        </a:xfrm>
        <a:prstGeom prst="chord">
          <a:avLst>
            <a:gd name="adj1" fmla="val 4800000"/>
            <a:gd name="adj2" fmla="val 16800000"/>
          </a:avLst>
        </a:prstGeom>
        <a:solidFill>
          <a:schemeClr val="accent5">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A4130766-F81C-4821-965B-085F99E6F32A}">
      <dsp:nvSpPr>
        <dsp:cNvPr id="0" name=""/>
        <dsp:cNvSpPr/>
      </dsp:nvSpPr>
      <dsp:spPr>
        <a:xfrm>
          <a:off x="84189" y="428985"/>
          <a:ext cx="666263" cy="666263"/>
        </a:xfrm>
        <a:prstGeom prst="pie">
          <a:avLst>
            <a:gd name="adj1" fmla="val 13500000"/>
            <a:gd name="adj2" fmla="val 16200000"/>
          </a:avLst>
        </a:prstGeom>
        <a:gradFill rotWithShape="0">
          <a:gsLst>
            <a:gs pos="0">
              <a:schemeClr val="accent5">
                <a:hueOff val="0"/>
                <a:satOff val="0"/>
                <a:lumOff val="0"/>
                <a:alphaOff val="0"/>
                <a:shade val="85000"/>
                <a:satMod val="130000"/>
              </a:schemeClr>
            </a:gs>
            <a:gs pos="34000">
              <a:schemeClr val="accent5">
                <a:hueOff val="0"/>
                <a:satOff val="0"/>
                <a:lumOff val="0"/>
                <a:alphaOff val="0"/>
                <a:shade val="87000"/>
                <a:satMod val="125000"/>
              </a:schemeClr>
            </a:gs>
            <a:gs pos="70000">
              <a:schemeClr val="accent5">
                <a:hueOff val="0"/>
                <a:satOff val="0"/>
                <a:lumOff val="0"/>
                <a:alphaOff val="0"/>
                <a:tint val="100000"/>
                <a:shade val="90000"/>
                <a:satMod val="130000"/>
              </a:schemeClr>
            </a:gs>
            <a:gs pos="100000">
              <a:schemeClr val="accent5">
                <a:hueOff val="0"/>
                <a:satOff val="0"/>
                <a:lumOff val="0"/>
                <a:alphaOff val="0"/>
                <a:tint val="100000"/>
                <a:shade val="100000"/>
                <a:satMod val="110000"/>
              </a:schemeClr>
            </a:gs>
          </a:gsLst>
          <a:path path="circle">
            <a:fillToRect l="100000" t="100000" r="100000" b="100000"/>
          </a:path>
        </a:gradFill>
        <a:ln w="12700" cap="flat" cmpd="sng" algn="ctr">
          <a:solidFill>
            <a:schemeClr val="accent5">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1130E033-3E98-4FA7-A604-7180D7C2165A}">
      <dsp:nvSpPr>
        <dsp:cNvPr id="0" name=""/>
        <dsp:cNvSpPr/>
      </dsp:nvSpPr>
      <dsp:spPr>
        <a:xfrm rot="16200000">
          <a:off x="-956847" y="2219569"/>
          <a:ext cx="2415206" cy="499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r" defTabSz="1377950">
            <a:lnSpc>
              <a:spcPct val="90000"/>
            </a:lnSpc>
            <a:spcBef>
              <a:spcPct val="0"/>
            </a:spcBef>
            <a:spcAft>
              <a:spcPct val="35000"/>
            </a:spcAft>
          </a:pPr>
          <a:r>
            <a:rPr lang="en-SG" sz="3100" kern="1200" dirty="0" smtClean="0"/>
            <a:t>Backups</a:t>
          </a:r>
          <a:endParaRPr lang="en-SG" sz="3100" kern="1200" dirty="0"/>
        </a:p>
      </dsp:txBody>
      <dsp:txXfrm>
        <a:off x="-956847" y="2219569"/>
        <a:ext cx="2415206" cy="499697"/>
      </dsp:txXfrm>
    </dsp:sp>
    <dsp:sp modelId="{A8336F65-9E0D-45FE-A7E3-3560AB7313C4}">
      <dsp:nvSpPr>
        <dsp:cNvPr id="0" name=""/>
        <dsp:cNvSpPr/>
      </dsp:nvSpPr>
      <dsp:spPr>
        <a:xfrm>
          <a:off x="583887" y="345702"/>
          <a:ext cx="1665659" cy="33313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l" defTabSz="755650">
            <a:lnSpc>
              <a:spcPct val="90000"/>
            </a:lnSpc>
            <a:spcBef>
              <a:spcPct val="0"/>
            </a:spcBef>
            <a:spcAft>
              <a:spcPct val="35000"/>
            </a:spcAft>
          </a:pPr>
          <a:r>
            <a:rPr lang="en-SG" sz="1700" kern="1200" dirty="0" smtClean="0">
              <a:latin typeface="+mn-lt"/>
            </a:rPr>
            <a:t>Create repositories</a:t>
          </a:r>
          <a:endParaRPr lang="en-SG" sz="1700" kern="1200" dirty="0">
            <a:latin typeface="+mn-lt"/>
          </a:endParaRPr>
        </a:p>
        <a:p>
          <a:pPr lvl="0" algn="l" defTabSz="755650">
            <a:lnSpc>
              <a:spcPct val="90000"/>
            </a:lnSpc>
            <a:spcBef>
              <a:spcPct val="0"/>
            </a:spcBef>
            <a:spcAft>
              <a:spcPct val="35000"/>
            </a:spcAft>
          </a:pPr>
          <a:r>
            <a:rPr lang="en-SG" sz="1700" kern="1200" dirty="0" smtClean="0">
              <a:latin typeface="+mn-lt"/>
            </a:rPr>
            <a:t>Add and track files</a:t>
          </a:r>
          <a:endParaRPr lang="en-SG" sz="1700" kern="1200" dirty="0">
            <a:latin typeface="+mn-lt"/>
          </a:endParaRPr>
        </a:p>
        <a:p>
          <a:pPr lvl="0" algn="l" defTabSz="755650">
            <a:lnSpc>
              <a:spcPct val="90000"/>
            </a:lnSpc>
            <a:spcBef>
              <a:spcPct val="0"/>
            </a:spcBef>
            <a:spcAft>
              <a:spcPct val="35000"/>
            </a:spcAft>
          </a:pPr>
          <a:r>
            <a:rPr lang="en-SG" sz="1700" kern="1200" dirty="0" smtClean="0">
              <a:latin typeface="+mn-lt"/>
            </a:rPr>
            <a:t>Ignore things</a:t>
          </a:r>
          <a:endParaRPr lang="en-SG" sz="1700" kern="1200" dirty="0">
            <a:latin typeface="+mn-lt"/>
          </a:endParaRPr>
        </a:p>
        <a:p>
          <a:pPr lvl="0" algn="l" defTabSz="755650">
            <a:lnSpc>
              <a:spcPct val="90000"/>
            </a:lnSpc>
            <a:spcBef>
              <a:spcPct val="0"/>
            </a:spcBef>
            <a:spcAft>
              <a:spcPct val="35000"/>
            </a:spcAft>
          </a:pPr>
          <a:r>
            <a:rPr lang="en-SG" sz="1700" kern="1200" dirty="0" smtClean="0">
              <a:latin typeface="+mn-lt"/>
            </a:rPr>
            <a:t>Save your work</a:t>
          </a:r>
          <a:endParaRPr lang="en-SG" sz="1700" kern="1200" dirty="0">
            <a:latin typeface="+mn-lt"/>
          </a:endParaRPr>
        </a:p>
        <a:p>
          <a:pPr lvl="0" algn="l" defTabSz="755650">
            <a:lnSpc>
              <a:spcPct val="90000"/>
            </a:lnSpc>
            <a:spcBef>
              <a:spcPct val="0"/>
            </a:spcBef>
            <a:spcAft>
              <a:spcPct val="35000"/>
            </a:spcAft>
          </a:pPr>
          <a:r>
            <a:rPr lang="en-SG" sz="1700" kern="1200" dirty="0" smtClean="0">
              <a:latin typeface="+mn-lt"/>
            </a:rPr>
            <a:t>Commit messages</a:t>
          </a:r>
          <a:endParaRPr lang="en-SG" sz="1700" kern="1200" dirty="0">
            <a:latin typeface="+mn-lt"/>
          </a:endParaRPr>
        </a:p>
        <a:p>
          <a:pPr lvl="0" algn="l" defTabSz="755650">
            <a:lnSpc>
              <a:spcPct val="90000"/>
            </a:lnSpc>
            <a:spcBef>
              <a:spcPct val="0"/>
            </a:spcBef>
            <a:spcAft>
              <a:spcPct val="35000"/>
            </a:spcAft>
          </a:pPr>
          <a:r>
            <a:rPr lang="en-SG" sz="1700" kern="1200" dirty="0" smtClean="0">
              <a:latin typeface="+mn-lt"/>
            </a:rPr>
            <a:t>View History</a:t>
          </a:r>
          <a:endParaRPr lang="en-SG" sz="1700" kern="1200" dirty="0">
            <a:latin typeface="+mn-lt"/>
          </a:endParaRPr>
        </a:p>
        <a:p>
          <a:pPr lvl="0" algn="l" defTabSz="755650">
            <a:lnSpc>
              <a:spcPct val="90000"/>
            </a:lnSpc>
            <a:spcBef>
              <a:spcPct val="0"/>
            </a:spcBef>
            <a:spcAft>
              <a:spcPct val="35000"/>
            </a:spcAft>
          </a:pPr>
          <a:r>
            <a:rPr lang="en-SG" sz="1700" kern="1200" dirty="0" smtClean="0">
              <a:latin typeface="+mn-lt"/>
            </a:rPr>
            <a:t>See Changes</a:t>
          </a:r>
          <a:endParaRPr lang="en-SG" sz="1700" kern="1200" dirty="0">
            <a:latin typeface="+mn-lt"/>
          </a:endParaRPr>
        </a:p>
      </dsp:txBody>
      <dsp:txXfrm>
        <a:off x="583887" y="345702"/>
        <a:ext cx="1665659" cy="3331319"/>
      </dsp:txXfrm>
    </dsp:sp>
    <dsp:sp modelId="{E2F75DB7-35E2-43C3-951D-E6E31FB5D988}">
      <dsp:nvSpPr>
        <dsp:cNvPr id="0" name=""/>
        <dsp:cNvSpPr/>
      </dsp:nvSpPr>
      <dsp:spPr>
        <a:xfrm>
          <a:off x="2603555" y="345702"/>
          <a:ext cx="832829" cy="832829"/>
        </a:xfrm>
        <a:prstGeom prst="chord">
          <a:avLst>
            <a:gd name="adj1" fmla="val 4800000"/>
            <a:gd name="adj2" fmla="val 16800000"/>
          </a:avLst>
        </a:prstGeom>
        <a:solidFill>
          <a:schemeClr val="accent5">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5FDA18C2-8CD5-488E-9E1E-32E51E69E990}">
      <dsp:nvSpPr>
        <dsp:cNvPr id="0" name=""/>
        <dsp:cNvSpPr/>
      </dsp:nvSpPr>
      <dsp:spPr>
        <a:xfrm>
          <a:off x="2686838" y="428985"/>
          <a:ext cx="666263" cy="666263"/>
        </a:xfrm>
        <a:prstGeom prst="pie">
          <a:avLst>
            <a:gd name="adj1" fmla="val 10800000"/>
            <a:gd name="adj2" fmla="val 16200000"/>
          </a:avLst>
        </a:prstGeom>
        <a:gradFill rotWithShape="0">
          <a:gsLst>
            <a:gs pos="0">
              <a:schemeClr val="accent5">
                <a:hueOff val="-120004"/>
                <a:satOff val="-5748"/>
                <a:lumOff val="-4706"/>
                <a:alphaOff val="0"/>
                <a:shade val="85000"/>
                <a:satMod val="130000"/>
              </a:schemeClr>
            </a:gs>
            <a:gs pos="34000">
              <a:schemeClr val="accent5">
                <a:hueOff val="-120004"/>
                <a:satOff val="-5748"/>
                <a:lumOff val="-4706"/>
                <a:alphaOff val="0"/>
                <a:shade val="87000"/>
                <a:satMod val="125000"/>
              </a:schemeClr>
            </a:gs>
            <a:gs pos="70000">
              <a:schemeClr val="accent5">
                <a:hueOff val="-120004"/>
                <a:satOff val="-5748"/>
                <a:lumOff val="-4706"/>
                <a:alphaOff val="0"/>
                <a:tint val="100000"/>
                <a:shade val="90000"/>
                <a:satMod val="130000"/>
              </a:schemeClr>
            </a:gs>
            <a:gs pos="100000">
              <a:schemeClr val="accent5">
                <a:hueOff val="-120004"/>
                <a:satOff val="-5748"/>
                <a:lumOff val="-4706"/>
                <a:alphaOff val="0"/>
                <a:tint val="100000"/>
                <a:shade val="100000"/>
                <a:satMod val="110000"/>
              </a:schemeClr>
            </a:gs>
          </a:gsLst>
          <a:path path="circle">
            <a:fillToRect l="100000" t="100000" r="100000" b="100000"/>
          </a:path>
        </a:gradFill>
        <a:ln w="12700" cap="flat" cmpd="sng" algn="ctr">
          <a:solidFill>
            <a:schemeClr val="accent5">
              <a:hueOff val="-120004"/>
              <a:satOff val="-5748"/>
              <a:lumOff val="-4706"/>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99C8A881-05A2-48D8-8AC9-B1452ACE785B}">
      <dsp:nvSpPr>
        <dsp:cNvPr id="0" name=""/>
        <dsp:cNvSpPr/>
      </dsp:nvSpPr>
      <dsp:spPr>
        <a:xfrm rot="16200000">
          <a:off x="1645801" y="2219569"/>
          <a:ext cx="2415206" cy="499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r" defTabSz="1377950">
            <a:lnSpc>
              <a:spcPct val="90000"/>
            </a:lnSpc>
            <a:spcBef>
              <a:spcPct val="0"/>
            </a:spcBef>
            <a:spcAft>
              <a:spcPct val="35000"/>
            </a:spcAft>
          </a:pPr>
          <a:r>
            <a:rPr lang="en-SG" sz="3100" kern="1200" dirty="0" smtClean="0"/>
            <a:t>Multiverse</a:t>
          </a:r>
          <a:endParaRPr lang="en-SG" sz="3100" kern="1200" dirty="0"/>
        </a:p>
      </dsp:txBody>
      <dsp:txXfrm>
        <a:off x="1645801" y="2219569"/>
        <a:ext cx="2415206" cy="499697"/>
      </dsp:txXfrm>
    </dsp:sp>
    <dsp:sp modelId="{57424DBE-FF7D-4E69-BA99-8D67DB59FE0C}">
      <dsp:nvSpPr>
        <dsp:cNvPr id="0" name=""/>
        <dsp:cNvSpPr/>
      </dsp:nvSpPr>
      <dsp:spPr>
        <a:xfrm>
          <a:off x="3186536" y="345702"/>
          <a:ext cx="1665659" cy="33313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l" defTabSz="755650">
            <a:lnSpc>
              <a:spcPct val="90000"/>
            </a:lnSpc>
            <a:spcBef>
              <a:spcPct val="0"/>
            </a:spcBef>
            <a:spcAft>
              <a:spcPct val="35000"/>
            </a:spcAft>
          </a:pPr>
          <a:r>
            <a:rPr lang="en-SG" sz="1700" kern="1200" smtClean="0">
              <a:latin typeface="+mn-lt"/>
            </a:rPr>
            <a:t>Patch Mode</a:t>
          </a:r>
          <a:endParaRPr lang="en-SG" sz="1700" kern="1200" dirty="0">
            <a:latin typeface="+mn-lt"/>
          </a:endParaRPr>
        </a:p>
        <a:p>
          <a:pPr lvl="0" algn="l" defTabSz="755650">
            <a:lnSpc>
              <a:spcPct val="90000"/>
            </a:lnSpc>
            <a:spcBef>
              <a:spcPct val="0"/>
            </a:spcBef>
            <a:spcAft>
              <a:spcPct val="35000"/>
            </a:spcAft>
          </a:pPr>
          <a:r>
            <a:rPr lang="en-SG" sz="1700" kern="1200" dirty="0" smtClean="0">
              <a:latin typeface="+mn-lt"/>
            </a:rPr>
            <a:t>Multiple dimensions</a:t>
          </a:r>
          <a:endParaRPr lang="en-SG" sz="1700" kern="1200" dirty="0">
            <a:latin typeface="+mn-lt"/>
          </a:endParaRPr>
        </a:p>
        <a:p>
          <a:pPr lvl="0" algn="l" defTabSz="755650">
            <a:lnSpc>
              <a:spcPct val="90000"/>
            </a:lnSpc>
            <a:spcBef>
              <a:spcPct val="0"/>
            </a:spcBef>
            <a:spcAft>
              <a:spcPct val="35000"/>
            </a:spcAft>
          </a:pPr>
          <a:r>
            <a:rPr lang="en-SG" sz="1700" kern="1200" dirty="0" smtClean="0">
              <a:latin typeface="+mn-lt"/>
            </a:rPr>
            <a:t>Move between worlds</a:t>
          </a:r>
          <a:endParaRPr lang="en-SG" sz="1700" kern="1200" dirty="0">
            <a:latin typeface="+mn-lt"/>
          </a:endParaRPr>
        </a:p>
        <a:p>
          <a:pPr lvl="0" algn="l" defTabSz="755650">
            <a:lnSpc>
              <a:spcPct val="90000"/>
            </a:lnSpc>
            <a:spcBef>
              <a:spcPct val="0"/>
            </a:spcBef>
            <a:spcAft>
              <a:spcPct val="35000"/>
            </a:spcAft>
          </a:pPr>
          <a:r>
            <a:rPr lang="en-SG" sz="1700" kern="1200" dirty="0" smtClean="0">
              <a:latin typeface="+mn-lt"/>
            </a:rPr>
            <a:t>Bring things together</a:t>
          </a:r>
          <a:endParaRPr lang="en-SG" sz="1700" kern="1200" dirty="0">
            <a:latin typeface="+mn-lt"/>
          </a:endParaRPr>
        </a:p>
        <a:p>
          <a:pPr lvl="0" algn="l" defTabSz="755650">
            <a:lnSpc>
              <a:spcPct val="90000"/>
            </a:lnSpc>
            <a:spcBef>
              <a:spcPct val="0"/>
            </a:spcBef>
            <a:spcAft>
              <a:spcPct val="35000"/>
            </a:spcAft>
          </a:pPr>
          <a:r>
            <a:rPr lang="en-SG" sz="1700" kern="1200" dirty="0" smtClean="0">
              <a:latin typeface="+mn-lt"/>
            </a:rPr>
            <a:t>Fix conflicts</a:t>
          </a:r>
          <a:endParaRPr lang="en-SG" sz="1700" kern="1200" dirty="0">
            <a:latin typeface="+mn-lt"/>
          </a:endParaRPr>
        </a:p>
      </dsp:txBody>
      <dsp:txXfrm>
        <a:off x="3186536" y="345702"/>
        <a:ext cx="1665659" cy="3331319"/>
      </dsp:txXfrm>
    </dsp:sp>
    <dsp:sp modelId="{34D8DFF4-57C0-4B03-9C68-463EAE3BF613}">
      <dsp:nvSpPr>
        <dsp:cNvPr id="0" name=""/>
        <dsp:cNvSpPr/>
      </dsp:nvSpPr>
      <dsp:spPr>
        <a:xfrm>
          <a:off x="5206204" y="345702"/>
          <a:ext cx="832829" cy="832829"/>
        </a:xfrm>
        <a:prstGeom prst="chord">
          <a:avLst>
            <a:gd name="adj1" fmla="val 4800000"/>
            <a:gd name="adj2" fmla="val 16800000"/>
          </a:avLst>
        </a:prstGeom>
        <a:solidFill>
          <a:schemeClr val="accent5">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96436CFA-76E0-4BFD-B13D-1F8C42184328}">
      <dsp:nvSpPr>
        <dsp:cNvPr id="0" name=""/>
        <dsp:cNvSpPr/>
      </dsp:nvSpPr>
      <dsp:spPr>
        <a:xfrm>
          <a:off x="5289487" y="428985"/>
          <a:ext cx="666263" cy="666263"/>
        </a:xfrm>
        <a:prstGeom prst="pie">
          <a:avLst>
            <a:gd name="adj1" fmla="val 8100000"/>
            <a:gd name="adj2" fmla="val 16200000"/>
          </a:avLst>
        </a:prstGeom>
        <a:gradFill rotWithShape="0">
          <a:gsLst>
            <a:gs pos="0">
              <a:schemeClr val="accent5">
                <a:hueOff val="-240007"/>
                <a:satOff val="-11497"/>
                <a:lumOff val="-9411"/>
                <a:alphaOff val="0"/>
                <a:shade val="85000"/>
                <a:satMod val="130000"/>
              </a:schemeClr>
            </a:gs>
            <a:gs pos="34000">
              <a:schemeClr val="accent5">
                <a:hueOff val="-240007"/>
                <a:satOff val="-11497"/>
                <a:lumOff val="-9411"/>
                <a:alphaOff val="0"/>
                <a:shade val="87000"/>
                <a:satMod val="125000"/>
              </a:schemeClr>
            </a:gs>
            <a:gs pos="70000">
              <a:schemeClr val="accent5">
                <a:hueOff val="-240007"/>
                <a:satOff val="-11497"/>
                <a:lumOff val="-9411"/>
                <a:alphaOff val="0"/>
                <a:tint val="100000"/>
                <a:shade val="90000"/>
                <a:satMod val="130000"/>
              </a:schemeClr>
            </a:gs>
            <a:gs pos="100000">
              <a:schemeClr val="accent5">
                <a:hueOff val="-240007"/>
                <a:satOff val="-11497"/>
                <a:lumOff val="-9411"/>
                <a:alphaOff val="0"/>
                <a:tint val="100000"/>
                <a:shade val="100000"/>
                <a:satMod val="110000"/>
              </a:schemeClr>
            </a:gs>
          </a:gsLst>
          <a:path path="circle">
            <a:fillToRect l="100000" t="100000" r="100000" b="100000"/>
          </a:path>
        </a:gradFill>
        <a:ln w="12700" cap="flat" cmpd="sng" algn="ctr">
          <a:solidFill>
            <a:schemeClr val="accent5">
              <a:hueOff val="-240007"/>
              <a:satOff val="-11497"/>
              <a:lumOff val="-9411"/>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E49F5A38-74FD-4EE8-8A85-D3FF8D88E736}">
      <dsp:nvSpPr>
        <dsp:cNvPr id="0" name=""/>
        <dsp:cNvSpPr/>
      </dsp:nvSpPr>
      <dsp:spPr>
        <a:xfrm rot="16200000">
          <a:off x="4248450" y="2219569"/>
          <a:ext cx="2415206" cy="499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r" defTabSz="1377950">
            <a:lnSpc>
              <a:spcPct val="90000"/>
            </a:lnSpc>
            <a:spcBef>
              <a:spcPct val="0"/>
            </a:spcBef>
            <a:spcAft>
              <a:spcPct val="35000"/>
            </a:spcAft>
          </a:pPr>
          <a:r>
            <a:rPr lang="en-SG" sz="3100" kern="1200" dirty="0" smtClean="0"/>
            <a:t>Time Travel</a:t>
          </a:r>
        </a:p>
      </dsp:txBody>
      <dsp:txXfrm>
        <a:off x="4248450" y="2219569"/>
        <a:ext cx="2415206" cy="499697"/>
      </dsp:txXfrm>
    </dsp:sp>
    <dsp:sp modelId="{4122E78A-99DC-4D4F-BAF2-0A4E79792F48}">
      <dsp:nvSpPr>
        <dsp:cNvPr id="0" name=""/>
        <dsp:cNvSpPr/>
      </dsp:nvSpPr>
      <dsp:spPr>
        <a:xfrm>
          <a:off x="5789185" y="345702"/>
          <a:ext cx="1665659" cy="33313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l" defTabSz="755650">
            <a:lnSpc>
              <a:spcPct val="90000"/>
            </a:lnSpc>
            <a:spcBef>
              <a:spcPct val="0"/>
            </a:spcBef>
            <a:spcAft>
              <a:spcPct val="35000"/>
            </a:spcAft>
          </a:pPr>
          <a:r>
            <a:rPr lang="en-SG" sz="1700" kern="1200" dirty="0" smtClean="0">
              <a:latin typeface="+mn-lt"/>
            </a:rPr>
            <a:t>Move through time</a:t>
          </a:r>
          <a:endParaRPr lang="en-SG" sz="1700" kern="1200" dirty="0">
            <a:latin typeface="+mn-lt"/>
          </a:endParaRPr>
        </a:p>
        <a:p>
          <a:pPr lvl="0" algn="l" defTabSz="755650">
            <a:lnSpc>
              <a:spcPct val="90000"/>
            </a:lnSpc>
            <a:spcBef>
              <a:spcPct val="0"/>
            </a:spcBef>
            <a:spcAft>
              <a:spcPct val="35000"/>
            </a:spcAft>
          </a:pPr>
          <a:r>
            <a:rPr lang="en-SG" sz="1700" kern="1200" dirty="0" smtClean="0">
              <a:latin typeface="+mn-lt"/>
            </a:rPr>
            <a:t>Undo things</a:t>
          </a:r>
          <a:endParaRPr lang="en-SG" sz="1700" kern="1200" dirty="0">
            <a:latin typeface="+mn-lt"/>
          </a:endParaRPr>
        </a:p>
        <a:p>
          <a:pPr lvl="0" algn="l" defTabSz="755650">
            <a:lnSpc>
              <a:spcPct val="90000"/>
            </a:lnSpc>
            <a:spcBef>
              <a:spcPct val="0"/>
            </a:spcBef>
            <a:spcAft>
              <a:spcPct val="35000"/>
            </a:spcAft>
          </a:pPr>
          <a:r>
            <a:rPr lang="en-SG" sz="1700" kern="1200" dirty="0" smtClean="0">
              <a:latin typeface="+mn-lt"/>
            </a:rPr>
            <a:t>Really undo things</a:t>
          </a:r>
          <a:endParaRPr lang="en-SG" sz="1700" kern="1200" dirty="0">
            <a:latin typeface="+mn-lt"/>
          </a:endParaRPr>
        </a:p>
      </dsp:txBody>
      <dsp:txXfrm>
        <a:off x="5789185" y="345702"/>
        <a:ext cx="1665659" cy="3331319"/>
      </dsp:txXfrm>
    </dsp:sp>
    <dsp:sp modelId="{C2EA5D5B-AF20-424A-A43D-36154FBAAAC9}">
      <dsp:nvSpPr>
        <dsp:cNvPr id="0" name=""/>
        <dsp:cNvSpPr/>
      </dsp:nvSpPr>
      <dsp:spPr>
        <a:xfrm>
          <a:off x="7808853" y="345702"/>
          <a:ext cx="832829" cy="832829"/>
        </a:xfrm>
        <a:prstGeom prst="chord">
          <a:avLst>
            <a:gd name="adj1" fmla="val 4800000"/>
            <a:gd name="adj2" fmla="val 16800000"/>
          </a:avLst>
        </a:prstGeom>
        <a:solidFill>
          <a:schemeClr val="accent5">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7204F4CF-413F-49CF-90B0-49BA6B90A4FA}">
      <dsp:nvSpPr>
        <dsp:cNvPr id="0" name=""/>
        <dsp:cNvSpPr/>
      </dsp:nvSpPr>
      <dsp:spPr>
        <a:xfrm>
          <a:off x="7892136" y="428985"/>
          <a:ext cx="666263" cy="666263"/>
        </a:xfrm>
        <a:prstGeom prst="pie">
          <a:avLst>
            <a:gd name="adj1" fmla="val 5400000"/>
            <a:gd name="adj2" fmla="val 16200000"/>
          </a:avLst>
        </a:prstGeom>
        <a:gradFill rotWithShape="0">
          <a:gsLst>
            <a:gs pos="0">
              <a:schemeClr val="accent5">
                <a:hueOff val="-360011"/>
                <a:satOff val="-17245"/>
                <a:lumOff val="-14117"/>
                <a:alphaOff val="0"/>
                <a:shade val="85000"/>
                <a:satMod val="130000"/>
              </a:schemeClr>
            </a:gs>
            <a:gs pos="34000">
              <a:schemeClr val="accent5">
                <a:hueOff val="-360011"/>
                <a:satOff val="-17245"/>
                <a:lumOff val="-14117"/>
                <a:alphaOff val="0"/>
                <a:shade val="87000"/>
                <a:satMod val="125000"/>
              </a:schemeClr>
            </a:gs>
            <a:gs pos="70000">
              <a:schemeClr val="accent5">
                <a:hueOff val="-360011"/>
                <a:satOff val="-17245"/>
                <a:lumOff val="-14117"/>
                <a:alphaOff val="0"/>
                <a:tint val="100000"/>
                <a:shade val="90000"/>
                <a:satMod val="130000"/>
              </a:schemeClr>
            </a:gs>
            <a:gs pos="100000">
              <a:schemeClr val="accent5">
                <a:hueOff val="-360011"/>
                <a:satOff val="-17245"/>
                <a:lumOff val="-14117"/>
                <a:alphaOff val="0"/>
                <a:tint val="100000"/>
                <a:shade val="100000"/>
                <a:satMod val="110000"/>
              </a:schemeClr>
            </a:gs>
          </a:gsLst>
          <a:path path="circle">
            <a:fillToRect l="100000" t="100000" r="100000" b="100000"/>
          </a:path>
        </a:gradFill>
        <a:ln w="12700" cap="flat" cmpd="sng" algn="ctr">
          <a:solidFill>
            <a:schemeClr val="accent5">
              <a:hueOff val="-360011"/>
              <a:satOff val="-17245"/>
              <a:lumOff val="-14117"/>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E58069EB-EF1C-4113-8F41-6C1A14C6F644}">
      <dsp:nvSpPr>
        <dsp:cNvPr id="0" name=""/>
        <dsp:cNvSpPr/>
      </dsp:nvSpPr>
      <dsp:spPr>
        <a:xfrm rot="16200000">
          <a:off x="6851098" y="2219569"/>
          <a:ext cx="2415206" cy="499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r" defTabSz="1377950">
            <a:lnSpc>
              <a:spcPct val="90000"/>
            </a:lnSpc>
            <a:spcBef>
              <a:spcPct val="0"/>
            </a:spcBef>
            <a:spcAft>
              <a:spcPct val="35000"/>
            </a:spcAft>
          </a:pPr>
          <a:r>
            <a:rPr lang="en-SG" sz="3100" kern="1200" dirty="0" smtClean="0"/>
            <a:t>Collaboration</a:t>
          </a:r>
          <a:endParaRPr lang="en-SG" sz="3100" kern="1200" dirty="0"/>
        </a:p>
      </dsp:txBody>
      <dsp:txXfrm>
        <a:off x="6851098" y="2219569"/>
        <a:ext cx="2415206" cy="499697"/>
      </dsp:txXfrm>
    </dsp:sp>
    <dsp:sp modelId="{49CA8FA7-E586-4191-8D33-F76673A29092}">
      <dsp:nvSpPr>
        <dsp:cNvPr id="0" name=""/>
        <dsp:cNvSpPr/>
      </dsp:nvSpPr>
      <dsp:spPr>
        <a:xfrm>
          <a:off x="8391834" y="345702"/>
          <a:ext cx="1665659" cy="33313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l" defTabSz="755650">
            <a:lnSpc>
              <a:spcPct val="90000"/>
            </a:lnSpc>
            <a:spcBef>
              <a:spcPct val="0"/>
            </a:spcBef>
            <a:spcAft>
              <a:spcPct val="35000"/>
            </a:spcAft>
          </a:pPr>
          <a:r>
            <a:rPr lang="en-SG" sz="1700" kern="1200" dirty="0" smtClean="0">
              <a:latin typeface="+mn-lt"/>
            </a:rPr>
            <a:t>Remote repositories</a:t>
          </a:r>
          <a:endParaRPr lang="en-SG" sz="1700" kern="1200" dirty="0">
            <a:latin typeface="+mn-lt"/>
          </a:endParaRPr>
        </a:p>
        <a:p>
          <a:pPr lvl="0" algn="l" defTabSz="755650">
            <a:lnSpc>
              <a:spcPct val="90000"/>
            </a:lnSpc>
            <a:spcBef>
              <a:spcPct val="0"/>
            </a:spcBef>
            <a:spcAft>
              <a:spcPct val="35000"/>
            </a:spcAft>
          </a:pPr>
          <a:r>
            <a:rPr lang="en-SG" sz="1700" kern="1200" dirty="0" smtClean="0">
              <a:latin typeface="+mn-lt"/>
            </a:rPr>
            <a:t>Workflow, revisited</a:t>
          </a:r>
          <a:endParaRPr lang="en-SG" sz="1700" kern="1200" dirty="0">
            <a:latin typeface="+mn-lt"/>
          </a:endParaRPr>
        </a:p>
        <a:p>
          <a:pPr lvl="0" algn="l" defTabSz="755650">
            <a:lnSpc>
              <a:spcPct val="90000"/>
            </a:lnSpc>
            <a:spcBef>
              <a:spcPct val="0"/>
            </a:spcBef>
            <a:spcAft>
              <a:spcPct val="35000"/>
            </a:spcAft>
          </a:pPr>
          <a:r>
            <a:rPr lang="en-SG" sz="1700" kern="1200" dirty="0" smtClean="0">
              <a:latin typeface="+mn-lt"/>
            </a:rPr>
            <a:t>Clone repositories</a:t>
          </a:r>
          <a:endParaRPr lang="en-SG" sz="1700" kern="1200" dirty="0">
            <a:latin typeface="+mn-lt"/>
          </a:endParaRPr>
        </a:p>
        <a:p>
          <a:pPr lvl="0" algn="l" defTabSz="755650">
            <a:lnSpc>
              <a:spcPct val="90000"/>
            </a:lnSpc>
            <a:spcBef>
              <a:spcPct val="0"/>
            </a:spcBef>
            <a:spcAft>
              <a:spcPct val="35000"/>
            </a:spcAft>
          </a:pPr>
          <a:r>
            <a:rPr lang="en-SG" sz="1700" kern="1200" dirty="0" err="1" smtClean="0">
              <a:latin typeface="+mn-lt"/>
            </a:rPr>
            <a:t>GitHub</a:t>
          </a:r>
          <a:endParaRPr lang="en-SG" sz="1700" kern="1200" dirty="0">
            <a:latin typeface="+mn-lt"/>
          </a:endParaRPr>
        </a:p>
        <a:p>
          <a:pPr lvl="0" algn="l" defTabSz="755650">
            <a:lnSpc>
              <a:spcPct val="90000"/>
            </a:lnSpc>
            <a:spcBef>
              <a:spcPct val="0"/>
            </a:spcBef>
            <a:spcAft>
              <a:spcPct val="35000"/>
            </a:spcAft>
          </a:pPr>
          <a:r>
            <a:rPr lang="en-SG" sz="1700" kern="1200" dirty="0" smtClean="0">
              <a:latin typeface="+mn-lt"/>
            </a:rPr>
            <a:t>Push and pull</a:t>
          </a:r>
          <a:endParaRPr lang="en-SG" sz="1700" kern="1200" dirty="0">
            <a:latin typeface="+mn-lt"/>
          </a:endParaRPr>
        </a:p>
      </dsp:txBody>
      <dsp:txXfrm>
        <a:off x="8391834" y="345702"/>
        <a:ext cx="1665659" cy="33313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9/3/layout/PieProcess">
  <dgm:title val=""/>
  <dgm:desc val=""/>
  <dgm:catLst>
    <dgm:cat type="list" pri="8600"/>
    <dgm:cat type="process" pri="4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constrLst>
      <dgm:constr type="primFontSz" for="des" forName="Parent" val="65"/>
      <dgm:constr type="primFontSz" for="des" forName="Child" refType="primFontSz" refFor="des" refForName="Parent" op="lte"/>
      <dgm:constr type="w" for="ch" forName="composite" refType="w"/>
      <dgm:constr type="h" for="ch" forName="composite" refType="h"/>
      <dgm:constr type="w" for="ch" forName="ParentComposite" refType="w" fact="0.5"/>
      <dgm:constr type="h" for="ch" forName="ParentComposite" refType="h"/>
      <dgm:constr type="w" for="ch" forName="negSibTrans" refType="h" refFor="ch" refForName="composite" fact="-0.075"/>
      <dgm:constr type="w" for="ch" forName="sibTrans" refType="w" refFor="ch" refForName="composite" fact="0.0425"/>
    </dgm:constrLst>
    <dgm:forEach name="nodesForEach" axis="ch" ptType="node" cnt="7">
      <dgm:layoutNode name="ParentComposite">
        <dgm:alg type="composite">
          <dgm:param type="ar" val="0.2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275"/>
              <dgm:constr type="w" for="ch" forName="Parent" refType="w" fact="0.6"/>
              <dgm:constr type="h" for="ch" forName="Parent" refType="h" fact="0.725"/>
              <dgm:constr type="l" for="ch" forName="Chord" refType="w" fact="0"/>
              <dgm:constr type="t" for="ch" forName="Chord" refType="h" fact="0"/>
              <dgm:constr type="w" for="ch" forName="Chord" refType="w"/>
              <dgm:constr type="h" for="ch" forName="Chord" refType="h" fact="0.25"/>
              <dgm:constr type="l" for="ch" forName="Pie" refType="w" fact="0.1"/>
              <dgm:constr type="t" for="ch" forName="Pie" refType="h" fact="0.025"/>
              <dgm:constr type="w" for="ch" forName="Pie" refType="w" fact="0.8"/>
              <dgm:constr type="h" for="ch" forName="Pie" refType="h" fact="0.2"/>
            </dgm:constrLst>
          </dgm:if>
          <dgm:else name="Name6">
            <dgm:constrLst>
              <dgm:constr type="r" for="ch" forName="Parent" refType="w"/>
              <dgm:constr type="t" for="ch" forName="Parent" refType="h" fact="0.275"/>
              <dgm:constr type="w" for="ch" forName="Parent" refType="w" fact="0.6"/>
              <dgm:constr type="h" for="ch" forName="Parent" refType="h" fact="0.725"/>
              <dgm:constr type="r" for="ch" forName="Chord" refType="w"/>
              <dgm:constr type="t" for="ch" forName="Chord" refType="h" fact="0"/>
              <dgm:constr type="w" for="ch" forName="Chord" refType="w"/>
              <dgm:constr type="h" for="ch" forName="Chord" refType="h" fact="0.25"/>
              <dgm:constr type="r" for="ch" forName="Pie" refType="w" fact="0.9"/>
              <dgm:constr type="t" for="ch" forName="Pie" refType="h" fact="0.025"/>
              <dgm:constr type="w" for="ch" forName="Pie" refType="w" fact="0.8"/>
              <dgm:constr type="h" for="ch" forName="Pie" refType="h" fact="0.2"/>
            </dgm:constrLst>
          </dgm:else>
        </dgm:choose>
        <dgm:layoutNode name="Chord" styleLbl="bgShp">
          <dgm:alg type="sp"/>
          <dgm:choose name="Name7">
            <dgm:if name="Name8" func="var" arg="dir" op="equ" val="norm">
              <dgm:shape xmlns:r="http://schemas.openxmlformats.org/officeDocument/2006/relationships" type="chord" r:blip="">
                <dgm:adjLst>
                  <dgm:adj idx="1" val="80"/>
                  <dgm:adj idx="2" val="-80"/>
                </dgm:adjLst>
              </dgm:shape>
            </dgm:if>
            <dgm:else name="Name9">
              <dgm:shape xmlns:r="http://schemas.openxmlformats.org/officeDocument/2006/relationships" rot="180" type="chord" r:blip="">
                <dgm:adjLst>
                  <dgm:adj idx="1" val="80"/>
                  <dgm:adj idx="2" val="-80"/>
                </dgm:adjLst>
              </dgm:shape>
            </dgm:else>
          </dgm:choose>
          <dgm:presOf/>
        </dgm:layoutNode>
        <dgm:layoutNode name="Pie" styleLbl="alignNode1">
          <dgm:alg type="sp"/>
          <dgm:choose name="Name10">
            <dgm:if name="Name11" func="var" arg="dir" op="equ" val="norm">
              <dgm:choose name="Name12">
                <dgm:if name="Name13" axis="precedSib" ptType="node" func="cnt" op="equ" val="0">
                  <dgm:choose name="Name14">
                    <dgm:if name="Name15" axis="followSib" ptType="node" func="cnt" op="equ" val="0">
                      <dgm:shape xmlns:r="http://schemas.openxmlformats.org/officeDocument/2006/relationships" type="pie" r:blip="">
                        <dgm:adjLst>
                          <dgm:adj idx="1" val="90"/>
                          <dgm:adj idx="2" val="-90"/>
                        </dgm:adjLst>
                      </dgm:shape>
                    </dgm:if>
                    <dgm:if name="Name16" axis="followSib" ptType="node" func="cnt" op="equ" val="1">
                      <dgm:shape xmlns:r="http://schemas.openxmlformats.org/officeDocument/2006/relationships" type="pie" r:blip="">
                        <dgm:adjLst>
                          <dgm:adj idx="1" val="180"/>
                          <dgm:adj idx="2" val="-90"/>
                        </dgm:adjLst>
                      </dgm:shape>
                    </dgm:if>
                    <dgm:if name="Name17" axis="followSib" ptType="node" func="cnt" op="equ" val="2">
                      <dgm:shape xmlns:r="http://schemas.openxmlformats.org/officeDocument/2006/relationships" type="pie" r:blip="">
                        <dgm:adjLst>
                          <dgm:adj idx="1" val="-150"/>
                          <dgm:adj idx="2" val="-90"/>
                        </dgm:adjLst>
                      </dgm:shape>
                    </dgm:if>
                    <dgm:if name="Name18" axis="followSib" ptType="node" func="cnt" op="equ" val="3">
                      <dgm:shape xmlns:r="http://schemas.openxmlformats.org/officeDocument/2006/relationships" type="pie" r:blip="">
                        <dgm:adjLst>
                          <dgm:adj idx="1" val="-135"/>
                          <dgm:adj idx="2" val="-90"/>
                        </dgm:adjLst>
                      </dgm:shape>
                    </dgm:if>
                    <dgm:if name="Name19" axis="followSib" ptType="node" func="cnt" op="equ" val="4">
                      <dgm:shape xmlns:r="http://schemas.openxmlformats.org/officeDocument/2006/relationships" type="pie" r:blip="">
                        <dgm:adjLst>
                          <dgm:adj idx="1" val="-126"/>
                          <dgm:adj idx="2" val="-90"/>
                        </dgm:adjLst>
                      </dgm:shape>
                    </dgm:if>
                    <dgm:if name="Name20" axis="followSib" ptType="node" func="cnt" op="equ" val="5">
                      <dgm:shape xmlns:r="http://schemas.openxmlformats.org/officeDocument/2006/relationships" type="pie" r:blip="">
                        <dgm:adjLst>
                          <dgm:adj idx="1" val="-120"/>
                          <dgm:adj idx="2" val="-90"/>
                        </dgm:adjLst>
                      </dgm:shape>
                    </dgm:if>
                    <dgm:else name="Name21">
                      <dgm:shape xmlns:r="http://schemas.openxmlformats.org/officeDocument/2006/relationships" type="pie" r:blip="">
                        <dgm:adjLst>
                          <dgm:adj idx="1" val="-115.7143"/>
                          <dgm:adj idx="2" val="-90"/>
                        </dgm:adjLst>
                      </dgm:shape>
                    </dgm:else>
                  </dgm:choose>
                </dgm:if>
                <dgm:if name="Name22" axis="precedSib" ptType="node" func="cnt" op="equ" val="1">
                  <dgm:choose name="Name23">
                    <dgm:if name="Name24" axis="followSib" ptType="node" func="cnt" op="equ" val="0">
                      <dgm:shape xmlns:r="http://schemas.openxmlformats.org/officeDocument/2006/relationships" type="pie" r:blip="">
                        <dgm:adjLst>
                          <dgm:adj idx="1" val="90"/>
                          <dgm:adj idx="2" val="-90"/>
                        </dgm:adjLst>
                      </dgm:shape>
                    </dgm:if>
                    <dgm:if name="Name25" axis="followSib" ptType="node" func="cnt" op="equ" val="1">
                      <dgm:shape xmlns:r="http://schemas.openxmlformats.org/officeDocument/2006/relationships" type="pie" r:blip="">
                        <dgm:adjLst>
                          <dgm:adj idx="1" val="150"/>
                          <dgm:adj idx="2" val="-90"/>
                        </dgm:adjLst>
                      </dgm:shape>
                    </dgm:if>
                    <dgm:if name="Name26" axis="followSib" ptType="node" func="cnt" op="equ" val="2">
                      <dgm:shape xmlns:r="http://schemas.openxmlformats.org/officeDocument/2006/relationships" type="pie" r:blip="">
                        <dgm:adjLst>
                          <dgm:adj idx="1" val="180"/>
                          <dgm:adj idx="2" val="-90"/>
                        </dgm:adjLst>
                      </dgm:shape>
                    </dgm:if>
                    <dgm:if name="Name27" axis="followSib" ptType="node" func="cnt" op="equ" val="3">
                      <dgm:shape xmlns:r="http://schemas.openxmlformats.org/officeDocument/2006/relationships" type="pie" r:blip="">
                        <dgm:adjLst>
                          <dgm:adj idx="1" val="-162"/>
                          <dgm:adj idx="2" val="-90"/>
                        </dgm:adjLst>
                      </dgm:shape>
                    </dgm:if>
                    <dgm:if name="Name28" axis="followSib" ptType="node" func="cnt" op="equ" val="4">
                      <dgm:shape xmlns:r="http://schemas.openxmlformats.org/officeDocument/2006/relationships" type="pie" r:blip="">
                        <dgm:adjLst>
                          <dgm:adj idx="1" val="-150"/>
                          <dgm:adj idx="2" val="-90"/>
                        </dgm:adjLst>
                      </dgm:shape>
                    </dgm:if>
                    <dgm:else name="Name29">
                      <dgm:shape xmlns:r="http://schemas.openxmlformats.org/officeDocument/2006/relationships" type="pie" r:blip="">
                        <dgm:adjLst>
                          <dgm:adj idx="1" val="-141.4286"/>
                          <dgm:adj idx="2" val="-90"/>
                        </dgm:adjLst>
                      </dgm:shape>
                    </dgm:else>
                  </dgm:choose>
                </dgm:if>
                <dgm:if name="Name30" axis="precedSib" ptType="node" func="cnt" op="equ" val="2">
                  <dgm:choose name="Name31">
                    <dgm:if name="Name32" axis="followSib" ptType="node" func="cnt" op="equ" val="0">
                      <dgm:shape xmlns:r="http://schemas.openxmlformats.org/officeDocument/2006/relationships" type="pie" r:blip="">
                        <dgm:adjLst>
                          <dgm:adj idx="1" val="90"/>
                          <dgm:adj idx="2" val="-90"/>
                        </dgm:adjLst>
                      </dgm:shape>
                    </dgm:if>
                    <dgm:if name="Name33" axis="followSib" ptType="node" func="cnt" op="equ" val="1">
                      <dgm:shape xmlns:r="http://schemas.openxmlformats.org/officeDocument/2006/relationships" type="pie" r:blip="">
                        <dgm:adjLst>
                          <dgm:adj idx="1" val="135"/>
                          <dgm:adj idx="2" val="-90"/>
                        </dgm:adjLst>
                      </dgm:shape>
                    </dgm:if>
                    <dgm:if name="Name34" axis="followSib" ptType="node" func="cnt" op="equ" val="2">
                      <dgm:shape xmlns:r="http://schemas.openxmlformats.org/officeDocument/2006/relationships" type="pie" r:blip="">
                        <dgm:adjLst>
                          <dgm:adj idx="1" val="162"/>
                          <dgm:adj idx="2" val="-90"/>
                        </dgm:adjLst>
                      </dgm:shape>
                    </dgm:if>
                    <dgm:if name="Name35" axis="followSib" ptType="node" func="cnt" op="equ" val="3">
                      <dgm:shape xmlns:r="http://schemas.openxmlformats.org/officeDocument/2006/relationships" type="pie" r:blip="">
                        <dgm:adjLst>
                          <dgm:adj idx="1" val="180"/>
                          <dgm:adj idx="2" val="-90"/>
                        </dgm:adjLst>
                      </dgm:shape>
                    </dgm:if>
                    <dgm:else name="Name36">
                      <dgm:shape xmlns:r="http://schemas.openxmlformats.org/officeDocument/2006/relationships" type="pie" r:blip="">
                        <dgm:adjLst>
                          <dgm:adj idx="1" val="-167.1429"/>
                          <dgm:adj idx="2" val="-90"/>
                        </dgm:adjLst>
                      </dgm:shape>
                    </dgm:else>
                  </dgm:choose>
                </dgm:if>
                <dgm:if name="Name37" axis="precedSib" ptType="node" func="cnt" op="equ" val="3">
                  <dgm:choose name="Name38">
                    <dgm:if name="Name39" axis="followSib" ptType="node" func="cnt" op="equ" val="0">
                      <dgm:shape xmlns:r="http://schemas.openxmlformats.org/officeDocument/2006/relationships" type="pie" r:blip="">
                        <dgm:adjLst>
                          <dgm:adj idx="1" val="90"/>
                          <dgm:adj idx="2" val="-90"/>
                        </dgm:adjLst>
                      </dgm:shape>
                    </dgm:if>
                    <dgm:if name="Name40" axis="followSib" ptType="node" func="cnt" op="equ" val="1">
                      <dgm:shape xmlns:r="http://schemas.openxmlformats.org/officeDocument/2006/relationships" type="pie" r:blip="">
                        <dgm:adjLst>
                          <dgm:adj idx="1" val="126"/>
                          <dgm:adj idx="2" val="-90"/>
                        </dgm:adjLst>
                      </dgm:shape>
                    </dgm:if>
                    <dgm:if name="Name41" axis="followSib" ptType="node" func="cnt" op="equ" val="2">
                      <dgm:shape xmlns:r="http://schemas.openxmlformats.org/officeDocument/2006/relationships" type="pie" r:blip="">
                        <dgm:adjLst>
                          <dgm:adj idx="1" val="150"/>
                          <dgm:adj idx="2" val="-90"/>
                        </dgm:adjLst>
                      </dgm:shape>
                    </dgm:if>
                    <dgm:else name="Name42">
                      <dgm:shape xmlns:r="http://schemas.openxmlformats.org/officeDocument/2006/relationships" type="pie" r:blip="">
                        <dgm:adjLst>
                          <dgm:adj idx="1" val="167.1429"/>
                          <dgm:adj idx="2" val="-90"/>
                        </dgm:adjLst>
                      </dgm:shape>
                    </dgm:else>
                  </dgm:choose>
                </dgm:if>
                <dgm:if name="Name43" axis="precedSib" ptType="node" func="cnt" op="equ" val="4">
                  <dgm:choose name="Name44">
                    <dgm:if name="Name45" axis="followSib" ptType="node" func="cnt" op="equ" val="0">
                      <dgm:shape xmlns:r="http://schemas.openxmlformats.org/officeDocument/2006/relationships" type="pie" r:blip="">
                        <dgm:adjLst>
                          <dgm:adj idx="1" val="90"/>
                          <dgm:adj idx="2" val="-90"/>
                        </dgm:adjLst>
                      </dgm:shape>
                    </dgm:if>
                    <dgm:if name="Name46" axis="followSib" ptType="node" func="cnt" op="equ" val="1">
                      <dgm:shape xmlns:r="http://schemas.openxmlformats.org/officeDocument/2006/relationships" type="pie" r:blip="">
                        <dgm:adjLst>
                          <dgm:adj idx="1" val="120"/>
                          <dgm:adj idx="2" val="-90"/>
                        </dgm:adjLst>
                      </dgm:shape>
                    </dgm:if>
                    <dgm:else name="Name47">
                      <dgm:shape xmlns:r="http://schemas.openxmlformats.org/officeDocument/2006/relationships" type="pie" r:blip="">
                        <dgm:adjLst>
                          <dgm:adj idx="1" val="141.4286"/>
                          <dgm:adj idx="2" val="-90"/>
                        </dgm:adjLst>
                      </dgm:shape>
                    </dgm:else>
                  </dgm:choose>
                </dgm:if>
                <dgm:if name="Name48" axis="precedSib" ptType="node" func="cnt" op="equ" val="5">
                  <dgm:choose name="Name49">
                    <dgm:if name="Name50" axis="followSib" ptType="node" func="cnt" op="equ" val="0">
                      <dgm:shape xmlns:r="http://schemas.openxmlformats.org/officeDocument/2006/relationships" type="pie" r:blip="">
                        <dgm:adjLst>
                          <dgm:adj idx="1" val="90"/>
                          <dgm:adj idx="2" val="-90"/>
                        </dgm:adjLst>
                      </dgm:shape>
                    </dgm:if>
                    <dgm:else name="Name51">
                      <dgm:shape xmlns:r="http://schemas.openxmlformats.org/officeDocument/2006/relationships" type="pie" r:blip="">
                        <dgm:adjLst>
                          <dgm:adj idx="1" val="115.7143"/>
                          <dgm:adj idx="2" val="-90"/>
                        </dgm:adjLst>
                      </dgm:shape>
                    </dgm:else>
                  </dgm:choose>
                </dgm:if>
                <dgm:else name="Name52">
                  <dgm:shape xmlns:r="http://schemas.openxmlformats.org/officeDocument/2006/relationships" type="pie" r:blip="">
                    <dgm:adjLst>
                      <dgm:adj idx="1" val="90"/>
                      <dgm:adj idx="2" val="-90"/>
                    </dgm:adjLst>
                  </dgm:shape>
                </dgm:else>
              </dgm:choose>
            </dgm:if>
            <dgm:else name="Name53">
              <dgm:choose name="Name54">
                <dgm:if name="Name55" axis="precedSib" ptType="node" func="cnt" op="equ" val="0">
                  <dgm:choose name="Name56">
                    <dgm:if name="Name57" axis="followSib" ptType="node" func="cnt" op="equ" val="0">
                      <dgm:shape xmlns:r="http://schemas.openxmlformats.org/officeDocument/2006/relationships" rot="180" type="pie" r:blip="">
                        <dgm:adjLst>
                          <dgm:adj idx="1" val="90"/>
                          <dgm:adj idx="2" val="-90"/>
                        </dgm:adjLst>
                      </dgm:shape>
                    </dgm:if>
                    <dgm:if name="Name58" axis="followSib" ptType="node" func="cnt" op="equ" val="1">
                      <dgm:shape xmlns:r="http://schemas.openxmlformats.org/officeDocument/2006/relationships" rot="180" type="pie" r:blip="">
                        <dgm:adjLst>
                          <dgm:adj idx="1" val="90"/>
                          <dgm:adj idx="2" val="180"/>
                        </dgm:adjLst>
                      </dgm:shape>
                    </dgm:if>
                    <dgm:if name="Name59" axis="followSib" ptType="node" func="cnt" op="equ" val="2">
                      <dgm:shape xmlns:r="http://schemas.openxmlformats.org/officeDocument/2006/relationships" rot="180" type="pie" r:blip="">
                        <dgm:adjLst>
                          <dgm:adj idx="1" val="90"/>
                          <dgm:adj idx="2" val="150"/>
                        </dgm:adjLst>
                      </dgm:shape>
                    </dgm:if>
                    <dgm:if name="Name60" axis="followSib" ptType="node" func="cnt" op="equ" val="3">
                      <dgm:shape xmlns:r="http://schemas.openxmlformats.org/officeDocument/2006/relationships" rot="180" type="pie" r:blip="">
                        <dgm:adjLst>
                          <dgm:adj idx="1" val="90"/>
                          <dgm:adj idx="2" val="135"/>
                        </dgm:adjLst>
                      </dgm:shape>
                    </dgm:if>
                    <dgm:if name="Name61" axis="followSib" ptType="node" func="cnt" op="equ" val="4">
                      <dgm:shape xmlns:r="http://schemas.openxmlformats.org/officeDocument/2006/relationships" rot="180" type="pie" r:blip="">
                        <dgm:adjLst>
                          <dgm:adj idx="1" val="90"/>
                          <dgm:adj idx="2" val="126"/>
                        </dgm:adjLst>
                      </dgm:shape>
                    </dgm:if>
                    <dgm:if name="Name62" axis="followSib" ptType="node" func="cnt" op="equ" val="5">
                      <dgm:shape xmlns:r="http://schemas.openxmlformats.org/officeDocument/2006/relationships" rot="180" type="pie" r:blip="">
                        <dgm:adjLst>
                          <dgm:adj idx="1" val="90"/>
                          <dgm:adj idx="2" val="120"/>
                        </dgm:adjLst>
                      </dgm:shape>
                    </dgm:if>
                    <dgm:else name="Name63">
                      <dgm:shape xmlns:r="http://schemas.openxmlformats.org/officeDocument/2006/relationships" rot="180" type="pie" r:blip="">
                        <dgm:adjLst>
                          <dgm:adj idx="1" val="90"/>
                          <dgm:adj idx="2" val="115.7143"/>
                        </dgm:adjLst>
                      </dgm:shape>
                    </dgm:else>
                  </dgm:choose>
                </dgm:if>
                <dgm:if name="Name64" axis="precedSib" ptType="node" func="cnt" op="equ" val="1">
                  <dgm:choose name="Name65">
                    <dgm:if name="Name66" axis="followSib" ptType="node" func="cnt" op="equ" val="0">
                      <dgm:shape xmlns:r="http://schemas.openxmlformats.org/officeDocument/2006/relationships" rot="180" type="pie" r:blip="">
                        <dgm:adjLst>
                          <dgm:adj idx="1" val="90"/>
                          <dgm:adj idx="2" val="-90"/>
                        </dgm:adjLst>
                      </dgm:shape>
                    </dgm:if>
                    <dgm:if name="Name67" axis="followSib" ptType="node" func="cnt" op="equ" val="1">
                      <dgm:shape xmlns:r="http://schemas.openxmlformats.org/officeDocument/2006/relationships" rot="180" type="pie" r:blip="">
                        <dgm:adjLst>
                          <dgm:adj idx="1" val="90"/>
                          <dgm:adj idx="2" val="-150"/>
                        </dgm:adjLst>
                      </dgm:shape>
                    </dgm:if>
                    <dgm:if name="Name68" axis="followSib" ptType="node" func="cnt" op="equ" val="2">
                      <dgm:shape xmlns:r="http://schemas.openxmlformats.org/officeDocument/2006/relationships" rot="180" type="pie" r:blip="">
                        <dgm:adjLst>
                          <dgm:adj idx="1" val="90"/>
                          <dgm:adj idx="2" val="180"/>
                        </dgm:adjLst>
                      </dgm:shape>
                    </dgm:if>
                    <dgm:if name="Name69" axis="followSib" ptType="node" func="cnt" op="equ" val="3">
                      <dgm:shape xmlns:r="http://schemas.openxmlformats.org/officeDocument/2006/relationships" rot="180" type="pie" r:blip="">
                        <dgm:adjLst>
                          <dgm:adj idx="1" val="90"/>
                          <dgm:adj idx="2" val="162"/>
                        </dgm:adjLst>
                      </dgm:shape>
                    </dgm:if>
                    <dgm:if name="Name70" axis="followSib" ptType="node" func="cnt" op="equ" val="4">
                      <dgm:shape xmlns:r="http://schemas.openxmlformats.org/officeDocument/2006/relationships" rot="180" type="pie" r:blip="">
                        <dgm:adjLst>
                          <dgm:adj idx="1" val="90"/>
                          <dgm:adj idx="2" val="150"/>
                        </dgm:adjLst>
                      </dgm:shape>
                    </dgm:if>
                    <dgm:else name="Name71">
                      <dgm:shape xmlns:r="http://schemas.openxmlformats.org/officeDocument/2006/relationships" rot="180" type="pie" r:blip="">
                        <dgm:adjLst>
                          <dgm:adj idx="1" val="90"/>
                          <dgm:adj idx="2" val="141.4286"/>
                        </dgm:adjLst>
                      </dgm:shape>
                    </dgm:else>
                  </dgm:choose>
                </dgm:if>
                <dgm:if name="Name72" axis="precedSib" ptType="node" func="cnt" op="equ" val="2">
                  <dgm:choose name="Name73">
                    <dgm:if name="Name74" axis="followSib" ptType="node" func="cnt" op="equ" val="0">
                      <dgm:shape xmlns:r="http://schemas.openxmlformats.org/officeDocument/2006/relationships" rot="180" type="pie" r:blip="">
                        <dgm:adjLst>
                          <dgm:adj idx="1" val="90"/>
                          <dgm:adj idx="2" val="-90"/>
                        </dgm:adjLst>
                      </dgm:shape>
                    </dgm:if>
                    <dgm:if name="Name75" axis="followSib" ptType="node" func="cnt" op="equ" val="1">
                      <dgm:shape xmlns:r="http://schemas.openxmlformats.org/officeDocument/2006/relationships" rot="180" type="pie" r:blip="">
                        <dgm:adjLst>
                          <dgm:adj idx="1" val="90"/>
                          <dgm:adj idx="2" val="-135"/>
                        </dgm:adjLst>
                      </dgm:shape>
                    </dgm:if>
                    <dgm:if name="Name76" axis="followSib" ptType="node" func="cnt" op="equ" val="2">
                      <dgm:shape xmlns:r="http://schemas.openxmlformats.org/officeDocument/2006/relationships" rot="180" type="pie" r:blip="">
                        <dgm:adjLst>
                          <dgm:adj idx="1" val="90"/>
                          <dgm:adj idx="2" val="-162"/>
                        </dgm:adjLst>
                      </dgm:shape>
                    </dgm:if>
                    <dgm:if name="Name77" axis="followSib" ptType="node" func="cnt" op="equ" val="3">
                      <dgm:shape xmlns:r="http://schemas.openxmlformats.org/officeDocument/2006/relationships" rot="180" type="pie" r:blip="">
                        <dgm:adjLst>
                          <dgm:adj idx="1" val="90"/>
                          <dgm:adj idx="2" val="180"/>
                        </dgm:adjLst>
                      </dgm:shape>
                    </dgm:if>
                    <dgm:else name="Name78">
                      <dgm:shape xmlns:r="http://schemas.openxmlformats.org/officeDocument/2006/relationships" rot="180" type="pie" r:blip="">
                        <dgm:adjLst>
                          <dgm:adj idx="1" val="90"/>
                          <dgm:adj idx="2" val="167.1429"/>
                        </dgm:adjLst>
                      </dgm:shape>
                    </dgm:else>
                  </dgm:choose>
                </dgm:if>
                <dgm:if name="Name79" axis="precedSib" ptType="node" func="cnt" op="equ" val="3">
                  <dgm:choose name="Name80">
                    <dgm:if name="Name81" axis="followSib" ptType="node" func="cnt" op="equ" val="0">
                      <dgm:shape xmlns:r="http://schemas.openxmlformats.org/officeDocument/2006/relationships" rot="180" type="pie" r:blip="">
                        <dgm:adjLst>
                          <dgm:adj idx="1" val="90"/>
                          <dgm:adj idx="2" val="-90"/>
                        </dgm:adjLst>
                      </dgm:shape>
                    </dgm:if>
                    <dgm:if name="Name82" axis="followSib" ptType="node" func="cnt" op="equ" val="1">
                      <dgm:shape xmlns:r="http://schemas.openxmlformats.org/officeDocument/2006/relationships" rot="180" type="pie" r:blip="">
                        <dgm:adjLst>
                          <dgm:adj idx="1" val="90"/>
                          <dgm:adj idx="2" val="-126"/>
                        </dgm:adjLst>
                      </dgm:shape>
                    </dgm:if>
                    <dgm:if name="Name83" axis="followSib" ptType="node" func="cnt" op="equ" val="2">
                      <dgm:shape xmlns:r="http://schemas.openxmlformats.org/officeDocument/2006/relationships" rot="180" type="pie" r:blip="">
                        <dgm:adjLst>
                          <dgm:adj idx="1" val="90"/>
                          <dgm:adj idx="2" val="-150"/>
                        </dgm:adjLst>
                      </dgm:shape>
                    </dgm:if>
                    <dgm:else name="Name84">
                      <dgm:shape xmlns:r="http://schemas.openxmlformats.org/officeDocument/2006/relationships" rot="180" type="pie" r:blip="">
                        <dgm:adjLst>
                          <dgm:adj idx="1" val="90"/>
                          <dgm:adj idx="2" val="-167.1429"/>
                        </dgm:adjLst>
                      </dgm:shape>
                    </dgm:else>
                  </dgm:choose>
                </dgm:if>
                <dgm:if name="Name85" axis="precedSib" ptType="node" func="cnt" op="equ" val="4">
                  <dgm:choose name="Name86">
                    <dgm:if name="Name87" axis="followSib" ptType="node" func="cnt" op="equ" val="0">
                      <dgm:shape xmlns:r="http://schemas.openxmlformats.org/officeDocument/2006/relationships" rot="180" type="pie" r:blip="">
                        <dgm:adjLst>
                          <dgm:adj idx="1" val="90"/>
                          <dgm:adj idx="2" val="-90"/>
                        </dgm:adjLst>
                      </dgm:shape>
                    </dgm:if>
                    <dgm:if name="Name88" axis="followSib" ptType="node" func="cnt" op="equ" val="1">
                      <dgm:shape xmlns:r="http://schemas.openxmlformats.org/officeDocument/2006/relationships" rot="180" type="pie" r:blip="">
                        <dgm:adjLst>
                          <dgm:adj idx="1" val="90"/>
                          <dgm:adj idx="2" val="-120"/>
                        </dgm:adjLst>
                      </dgm:shape>
                    </dgm:if>
                    <dgm:else name="Name89">
                      <dgm:shape xmlns:r="http://schemas.openxmlformats.org/officeDocument/2006/relationships" rot="180" type="pie" r:blip="">
                        <dgm:adjLst>
                          <dgm:adj idx="1" val="90"/>
                          <dgm:adj idx="2" val="-141.4286"/>
                        </dgm:adjLst>
                      </dgm:shape>
                    </dgm:else>
                  </dgm:choose>
                </dgm:if>
                <dgm:if name="Name90" axis="precedSib" ptType="node" func="cnt" op="equ" val="5">
                  <dgm:choose name="Name91">
                    <dgm:if name="Name92" axis="followSib" ptType="node" func="cnt" op="equ" val="0">
                      <dgm:shape xmlns:r="http://schemas.openxmlformats.org/officeDocument/2006/relationships" rot="180" type="pie" r:blip="">
                        <dgm:adjLst>
                          <dgm:adj idx="1" val="90"/>
                          <dgm:adj idx="2" val="-90"/>
                        </dgm:adjLst>
                      </dgm:shape>
                    </dgm:if>
                    <dgm:else name="Name93">
                      <dgm:shape xmlns:r="http://schemas.openxmlformats.org/officeDocument/2006/relationships" rot="180" type="pie" r:blip="">
                        <dgm:adjLst>
                          <dgm:adj idx="1" val="90"/>
                          <dgm:adj idx="2" val="-115.7143"/>
                        </dgm:adjLst>
                      </dgm:shape>
                    </dgm:else>
                  </dgm:choose>
                </dgm:if>
                <dgm:else name="Name94">
                  <dgm:shape xmlns:r="http://schemas.openxmlformats.org/officeDocument/2006/relationships" rot="180" type="pie" r:blip="">
                    <dgm:adjLst>
                      <dgm:adj idx="1" val="90"/>
                      <dgm:adj idx="2" val="-90"/>
                    </dgm:adjLst>
                  </dgm:shape>
                </dgm:else>
              </dgm:choose>
            </dgm:else>
          </dgm:choose>
          <dgm:presOf/>
        </dgm:layoutNode>
        <dgm:layoutNode name="Parent" styleLbl="revTx">
          <dgm:varLst>
            <dgm:chMax val="1"/>
            <dgm:chPref val="1"/>
            <dgm:bulletEnabled val="1"/>
          </dgm:varLst>
          <dgm:choose name="Name95">
            <dgm:if name="Name96" func="var" arg="dir" op="equ" val="norm">
              <dgm:alg type="tx">
                <dgm:param type="parTxLTRAlign" val="r"/>
                <dgm:param type="parTxRTLAlign" val="r"/>
                <dgm:param type="shpTxLTRAlignCh" val="r"/>
                <dgm:param type="shpTxRTLAlignCh" val="r"/>
                <dgm:param type="txAnchorVert" val="b"/>
                <dgm:param type="autoTxRot" val="grav"/>
              </dgm:alg>
            </dgm:if>
            <dgm:else name="Name97">
              <dgm:alg type="tx">
                <dgm:param type="parTxLTRAlign" val="l"/>
                <dgm:param type="parTxRTLAlign" val="l"/>
                <dgm:param type="shpTxLTRAlignCh" val="l"/>
                <dgm:param type="shpTxRTLAlignCh" val="l"/>
                <dgm:param type="txAnchorVert" val="b"/>
                <dgm:param type="autoTxRot" val="grav"/>
              </dgm:alg>
            </dgm:else>
          </dgm:choose>
          <dgm:choose name="Name98">
            <dgm:if name="Name99" func="var" arg="dir" op="equ" val="norm">
              <dgm:shape xmlns:r="http://schemas.openxmlformats.org/officeDocument/2006/relationships" rot="-90" type="rect" r:blip="">
                <dgm:adjLst/>
              </dgm:shape>
            </dgm:if>
            <dgm:else name="Name100">
              <dgm:shape xmlns:r="http://schemas.openxmlformats.org/officeDocument/2006/relationships" rot="90" type="rect" r:blip="">
                <dgm:adjLst/>
              </dgm:shape>
            </dgm:else>
          </dgm:choose>
          <dgm:presOf axis="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dgm:choose name="Name101">
        <dgm:if name="Name102" axis="ch" ptType="node" func="cnt" op="gte" val="1">
          <dgm:forEach name="negSibTransForEach" axis="ch" ptType="sibTrans" hideLastTrans="0" cnt="1">
            <dgm:layoutNode name="negSibTrans">
              <dgm:alg type="sp"/>
              <dgm:shape xmlns:r="http://schemas.openxmlformats.org/officeDocument/2006/relationships" r:blip="">
                <dgm:adjLst/>
              </dgm:shape>
            </dgm:layoutNode>
          </dgm:forEach>
          <dgm:layoutNode name="composite">
            <dgm:alg type="composite">
              <dgm:param type="ar" val="0.5"/>
            </dgm:alg>
            <dgm:shape xmlns:r="http://schemas.openxmlformats.org/officeDocument/2006/relationships" r:blip="">
              <dgm:adjLst/>
            </dgm:shape>
            <dgm:choose name="Name103">
              <dgm:if name="Name104" func="var" arg="dir" op="equ" val="norm">
                <dgm:constrLst>
                  <dgm:constr type="l" for="ch" forName="Child" refType="w" fact="0"/>
                  <dgm:constr type="t" for="ch" forName="Child" refType="h" fact="0"/>
                  <dgm:constr type="w" for="ch" forName="Child" refType="w"/>
                  <dgm:constr type="h" for="ch" forName="Child" refType="h"/>
                </dgm:constrLst>
              </dgm:if>
              <dgm:else name="Name105">
                <dgm:constrLst>
                  <dgm:constr type="r" for="ch" forName="Child" refType="w"/>
                  <dgm:constr type="t" for="ch" forName="Child" refType="h" fact="0"/>
                  <dgm:constr type="w" for="ch" forName="Child" refType="w"/>
                  <dgm:constr type="h" for="ch" forName="Child" refType="h"/>
                </dgm:constrLst>
              </dgm:else>
            </dgm:choose>
            <dgm:ruleLst/>
            <dgm:layoutNode name="Child" styleLbl="revTx">
              <dgm:varLst>
                <dgm:chMax val="0"/>
                <dgm:chPref val="0"/>
                <dgm:bulletEnabled val="1"/>
              </dgm:varLst>
              <dgm:choose name="Name106">
                <dgm:if name="Name107" func="var" arg="dir" op="equ" val="norm">
                  <dgm:alg type="tx">
                    <dgm:param type="parTxLTRAlign" val="l"/>
                    <dgm:param type="parTxRTLAlign" val="r"/>
                    <dgm:param type="txAnchorVert" val="t"/>
                  </dgm:alg>
                </dgm:if>
                <dgm:else name="Name108">
                  <dgm:alg type="tx">
                    <dgm:param type="parTxLTRAlign" val="r"/>
                    <dgm:param type="parTxRTLAlign" val="l"/>
                    <dgm:param type="txAnchorVert" val="t"/>
                  </dgm:alg>
                </dgm:else>
              </dgm:choose>
              <dgm:shape xmlns:r="http://schemas.openxmlformats.org/officeDocument/2006/relationships" type="rect" r:blip="">
                <dgm:adjLst/>
              </dgm:shape>
              <dgm:presOf axis="des"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if>
        <dgm:else name="Name109"/>
      </dgm:choose>
    </dgm:forEach>
  </dgm:layoutNode>
</dgm:layoutDef>
</file>

<file path=ppt/diagrams/layout10.xml><?xml version="1.0" encoding="utf-8"?>
<dgm:layoutDef xmlns:dgm="http://schemas.openxmlformats.org/drawingml/2006/diagram" xmlns:a="http://schemas.openxmlformats.org/drawingml/2006/main" uniqueId="urn:microsoft.com/office/officeart/2009/3/layout/PieProcess">
  <dgm:title val=""/>
  <dgm:desc val=""/>
  <dgm:catLst>
    <dgm:cat type="list" pri="8600"/>
    <dgm:cat type="process" pri="4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constrLst>
      <dgm:constr type="primFontSz" for="des" forName="Parent" val="65"/>
      <dgm:constr type="primFontSz" for="des" forName="Child" refType="primFontSz" refFor="des" refForName="Parent" op="lte"/>
      <dgm:constr type="w" for="ch" forName="composite" refType="w"/>
      <dgm:constr type="h" for="ch" forName="composite" refType="h"/>
      <dgm:constr type="w" for="ch" forName="ParentComposite" refType="w" fact="0.5"/>
      <dgm:constr type="h" for="ch" forName="ParentComposite" refType="h"/>
      <dgm:constr type="w" for="ch" forName="negSibTrans" refType="h" refFor="ch" refForName="composite" fact="-0.075"/>
      <dgm:constr type="w" for="ch" forName="sibTrans" refType="w" refFor="ch" refForName="composite" fact="0.0425"/>
    </dgm:constrLst>
    <dgm:forEach name="nodesForEach" axis="ch" ptType="node" cnt="7">
      <dgm:layoutNode name="ParentComposite">
        <dgm:alg type="composite">
          <dgm:param type="ar" val="0.2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275"/>
              <dgm:constr type="w" for="ch" forName="Parent" refType="w" fact="0.6"/>
              <dgm:constr type="h" for="ch" forName="Parent" refType="h" fact="0.725"/>
              <dgm:constr type="l" for="ch" forName="Chord" refType="w" fact="0"/>
              <dgm:constr type="t" for="ch" forName="Chord" refType="h" fact="0"/>
              <dgm:constr type="w" for="ch" forName="Chord" refType="w"/>
              <dgm:constr type="h" for="ch" forName="Chord" refType="h" fact="0.25"/>
              <dgm:constr type="l" for="ch" forName="Pie" refType="w" fact="0.1"/>
              <dgm:constr type="t" for="ch" forName="Pie" refType="h" fact="0.025"/>
              <dgm:constr type="w" for="ch" forName="Pie" refType="w" fact="0.8"/>
              <dgm:constr type="h" for="ch" forName="Pie" refType="h" fact="0.2"/>
            </dgm:constrLst>
          </dgm:if>
          <dgm:else name="Name6">
            <dgm:constrLst>
              <dgm:constr type="r" for="ch" forName="Parent" refType="w"/>
              <dgm:constr type="t" for="ch" forName="Parent" refType="h" fact="0.275"/>
              <dgm:constr type="w" for="ch" forName="Parent" refType="w" fact="0.6"/>
              <dgm:constr type="h" for="ch" forName="Parent" refType="h" fact="0.725"/>
              <dgm:constr type="r" for="ch" forName="Chord" refType="w"/>
              <dgm:constr type="t" for="ch" forName="Chord" refType="h" fact="0"/>
              <dgm:constr type="w" for="ch" forName="Chord" refType="w"/>
              <dgm:constr type="h" for="ch" forName="Chord" refType="h" fact="0.25"/>
              <dgm:constr type="r" for="ch" forName="Pie" refType="w" fact="0.9"/>
              <dgm:constr type="t" for="ch" forName="Pie" refType="h" fact="0.025"/>
              <dgm:constr type="w" for="ch" forName="Pie" refType="w" fact="0.8"/>
              <dgm:constr type="h" for="ch" forName="Pie" refType="h" fact="0.2"/>
            </dgm:constrLst>
          </dgm:else>
        </dgm:choose>
        <dgm:layoutNode name="Chord" styleLbl="bgShp">
          <dgm:alg type="sp"/>
          <dgm:choose name="Name7">
            <dgm:if name="Name8" func="var" arg="dir" op="equ" val="norm">
              <dgm:shape xmlns:r="http://schemas.openxmlformats.org/officeDocument/2006/relationships" type="chord" r:blip="">
                <dgm:adjLst>
                  <dgm:adj idx="1" val="80"/>
                  <dgm:adj idx="2" val="-80"/>
                </dgm:adjLst>
              </dgm:shape>
            </dgm:if>
            <dgm:else name="Name9">
              <dgm:shape xmlns:r="http://schemas.openxmlformats.org/officeDocument/2006/relationships" rot="180" type="chord" r:blip="">
                <dgm:adjLst>
                  <dgm:adj idx="1" val="80"/>
                  <dgm:adj idx="2" val="-80"/>
                </dgm:adjLst>
              </dgm:shape>
            </dgm:else>
          </dgm:choose>
          <dgm:presOf/>
        </dgm:layoutNode>
        <dgm:layoutNode name="Pie" styleLbl="alignNode1">
          <dgm:alg type="sp"/>
          <dgm:choose name="Name10">
            <dgm:if name="Name11" func="var" arg="dir" op="equ" val="norm">
              <dgm:choose name="Name12">
                <dgm:if name="Name13" axis="precedSib" ptType="node" func="cnt" op="equ" val="0">
                  <dgm:choose name="Name14">
                    <dgm:if name="Name15" axis="followSib" ptType="node" func="cnt" op="equ" val="0">
                      <dgm:shape xmlns:r="http://schemas.openxmlformats.org/officeDocument/2006/relationships" type="pie" r:blip="">
                        <dgm:adjLst>
                          <dgm:adj idx="1" val="90"/>
                          <dgm:adj idx="2" val="-90"/>
                        </dgm:adjLst>
                      </dgm:shape>
                    </dgm:if>
                    <dgm:if name="Name16" axis="followSib" ptType="node" func="cnt" op="equ" val="1">
                      <dgm:shape xmlns:r="http://schemas.openxmlformats.org/officeDocument/2006/relationships" type="pie" r:blip="">
                        <dgm:adjLst>
                          <dgm:adj idx="1" val="180"/>
                          <dgm:adj idx="2" val="-90"/>
                        </dgm:adjLst>
                      </dgm:shape>
                    </dgm:if>
                    <dgm:if name="Name17" axis="followSib" ptType="node" func="cnt" op="equ" val="2">
                      <dgm:shape xmlns:r="http://schemas.openxmlformats.org/officeDocument/2006/relationships" type="pie" r:blip="">
                        <dgm:adjLst>
                          <dgm:adj idx="1" val="-150"/>
                          <dgm:adj idx="2" val="-90"/>
                        </dgm:adjLst>
                      </dgm:shape>
                    </dgm:if>
                    <dgm:if name="Name18" axis="followSib" ptType="node" func="cnt" op="equ" val="3">
                      <dgm:shape xmlns:r="http://schemas.openxmlformats.org/officeDocument/2006/relationships" type="pie" r:blip="">
                        <dgm:adjLst>
                          <dgm:adj idx="1" val="-135"/>
                          <dgm:adj idx="2" val="-90"/>
                        </dgm:adjLst>
                      </dgm:shape>
                    </dgm:if>
                    <dgm:if name="Name19" axis="followSib" ptType="node" func="cnt" op="equ" val="4">
                      <dgm:shape xmlns:r="http://schemas.openxmlformats.org/officeDocument/2006/relationships" type="pie" r:blip="">
                        <dgm:adjLst>
                          <dgm:adj idx="1" val="-126"/>
                          <dgm:adj idx="2" val="-90"/>
                        </dgm:adjLst>
                      </dgm:shape>
                    </dgm:if>
                    <dgm:if name="Name20" axis="followSib" ptType="node" func="cnt" op="equ" val="5">
                      <dgm:shape xmlns:r="http://schemas.openxmlformats.org/officeDocument/2006/relationships" type="pie" r:blip="">
                        <dgm:adjLst>
                          <dgm:adj idx="1" val="-120"/>
                          <dgm:adj idx="2" val="-90"/>
                        </dgm:adjLst>
                      </dgm:shape>
                    </dgm:if>
                    <dgm:else name="Name21">
                      <dgm:shape xmlns:r="http://schemas.openxmlformats.org/officeDocument/2006/relationships" type="pie" r:blip="">
                        <dgm:adjLst>
                          <dgm:adj idx="1" val="-115.7143"/>
                          <dgm:adj idx="2" val="-90"/>
                        </dgm:adjLst>
                      </dgm:shape>
                    </dgm:else>
                  </dgm:choose>
                </dgm:if>
                <dgm:if name="Name22" axis="precedSib" ptType="node" func="cnt" op="equ" val="1">
                  <dgm:choose name="Name23">
                    <dgm:if name="Name24" axis="followSib" ptType="node" func="cnt" op="equ" val="0">
                      <dgm:shape xmlns:r="http://schemas.openxmlformats.org/officeDocument/2006/relationships" type="pie" r:blip="">
                        <dgm:adjLst>
                          <dgm:adj idx="1" val="90"/>
                          <dgm:adj idx="2" val="-90"/>
                        </dgm:adjLst>
                      </dgm:shape>
                    </dgm:if>
                    <dgm:if name="Name25" axis="followSib" ptType="node" func="cnt" op="equ" val="1">
                      <dgm:shape xmlns:r="http://schemas.openxmlformats.org/officeDocument/2006/relationships" type="pie" r:blip="">
                        <dgm:adjLst>
                          <dgm:adj idx="1" val="150"/>
                          <dgm:adj idx="2" val="-90"/>
                        </dgm:adjLst>
                      </dgm:shape>
                    </dgm:if>
                    <dgm:if name="Name26" axis="followSib" ptType="node" func="cnt" op="equ" val="2">
                      <dgm:shape xmlns:r="http://schemas.openxmlformats.org/officeDocument/2006/relationships" type="pie" r:blip="">
                        <dgm:adjLst>
                          <dgm:adj idx="1" val="180"/>
                          <dgm:adj idx="2" val="-90"/>
                        </dgm:adjLst>
                      </dgm:shape>
                    </dgm:if>
                    <dgm:if name="Name27" axis="followSib" ptType="node" func="cnt" op="equ" val="3">
                      <dgm:shape xmlns:r="http://schemas.openxmlformats.org/officeDocument/2006/relationships" type="pie" r:blip="">
                        <dgm:adjLst>
                          <dgm:adj idx="1" val="-162"/>
                          <dgm:adj idx="2" val="-90"/>
                        </dgm:adjLst>
                      </dgm:shape>
                    </dgm:if>
                    <dgm:if name="Name28" axis="followSib" ptType="node" func="cnt" op="equ" val="4">
                      <dgm:shape xmlns:r="http://schemas.openxmlformats.org/officeDocument/2006/relationships" type="pie" r:blip="">
                        <dgm:adjLst>
                          <dgm:adj idx="1" val="-150"/>
                          <dgm:adj idx="2" val="-90"/>
                        </dgm:adjLst>
                      </dgm:shape>
                    </dgm:if>
                    <dgm:else name="Name29">
                      <dgm:shape xmlns:r="http://schemas.openxmlformats.org/officeDocument/2006/relationships" type="pie" r:blip="">
                        <dgm:adjLst>
                          <dgm:adj idx="1" val="-141.4286"/>
                          <dgm:adj idx="2" val="-90"/>
                        </dgm:adjLst>
                      </dgm:shape>
                    </dgm:else>
                  </dgm:choose>
                </dgm:if>
                <dgm:if name="Name30" axis="precedSib" ptType="node" func="cnt" op="equ" val="2">
                  <dgm:choose name="Name31">
                    <dgm:if name="Name32" axis="followSib" ptType="node" func="cnt" op="equ" val="0">
                      <dgm:shape xmlns:r="http://schemas.openxmlformats.org/officeDocument/2006/relationships" type="pie" r:blip="">
                        <dgm:adjLst>
                          <dgm:adj idx="1" val="90"/>
                          <dgm:adj idx="2" val="-90"/>
                        </dgm:adjLst>
                      </dgm:shape>
                    </dgm:if>
                    <dgm:if name="Name33" axis="followSib" ptType="node" func="cnt" op="equ" val="1">
                      <dgm:shape xmlns:r="http://schemas.openxmlformats.org/officeDocument/2006/relationships" type="pie" r:blip="">
                        <dgm:adjLst>
                          <dgm:adj idx="1" val="135"/>
                          <dgm:adj idx="2" val="-90"/>
                        </dgm:adjLst>
                      </dgm:shape>
                    </dgm:if>
                    <dgm:if name="Name34" axis="followSib" ptType="node" func="cnt" op="equ" val="2">
                      <dgm:shape xmlns:r="http://schemas.openxmlformats.org/officeDocument/2006/relationships" type="pie" r:blip="">
                        <dgm:adjLst>
                          <dgm:adj idx="1" val="162"/>
                          <dgm:adj idx="2" val="-90"/>
                        </dgm:adjLst>
                      </dgm:shape>
                    </dgm:if>
                    <dgm:if name="Name35" axis="followSib" ptType="node" func="cnt" op="equ" val="3">
                      <dgm:shape xmlns:r="http://schemas.openxmlformats.org/officeDocument/2006/relationships" type="pie" r:blip="">
                        <dgm:adjLst>
                          <dgm:adj idx="1" val="180"/>
                          <dgm:adj idx="2" val="-90"/>
                        </dgm:adjLst>
                      </dgm:shape>
                    </dgm:if>
                    <dgm:else name="Name36">
                      <dgm:shape xmlns:r="http://schemas.openxmlformats.org/officeDocument/2006/relationships" type="pie" r:blip="">
                        <dgm:adjLst>
                          <dgm:adj idx="1" val="-167.1429"/>
                          <dgm:adj idx="2" val="-90"/>
                        </dgm:adjLst>
                      </dgm:shape>
                    </dgm:else>
                  </dgm:choose>
                </dgm:if>
                <dgm:if name="Name37" axis="precedSib" ptType="node" func="cnt" op="equ" val="3">
                  <dgm:choose name="Name38">
                    <dgm:if name="Name39" axis="followSib" ptType="node" func="cnt" op="equ" val="0">
                      <dgm:shape xmlns:r="http://schemas.openxmlformats.org/officeDocument/2006/relationships" type="pie" r:blip="">
                        <dgm:adjLst>
                          <dgm:adj idx="1" val="90"/>
                          <dgm:adj idx="2" val="-90"/>
                        </dgm:adjLst>
                      </dgm:shape>
                    </dgm:if>
                    <dgm:if name="Name40" axis="followSib" ptType="node" func="cnt" op="equ" val="1">
                      <dgm:shape xmlns:r="http://schemas.openxmlformats.org/officeDocument/2006/relationships" type="pie" r:blip="">
                        <dgm:adjLst>
                          <dgm:adj idx="1" val="126"/>
                          <dgm:adj idx="2" val="-90"/>
                        </dgm:adjLst>
                      </dgm:shape>
                    </dgm:if>
                    <dgm:if name="Name41" axis="followSib" ptType="node" func="cnt" op="equ" val="2">
                      <dgm:shape xmlns:r="http://schemas.openxmlformats.org/officeDocument/2006/relationships" type="pie" r:blip="">
                        <dgm:adjLst>
                          <dgm:adj idx="1" val="150"/>
                          <dgm:adj idx="2" val="-90"/>
                        </dgm:adjLst>
                      </dgm:shape>
                    </dgm:if>
                    <dgm:else name="Name42">
                      <dgm:shape xmlns:r="http://schemas.openxmlformats.org/officeDocument/2006/relationships" type="pie" r:blip="">
                        <dgm:adjLst>
                          <dgm:adj idx="1" val="167.1429"/>
                          <dgm:adj idx="2" val="-90"/>
                        </dgm:adjLst>
                      </dgm:shape>
                    </dgm:else>
                  </dgm:choose>
                </dgm:if>
                <dgm:if name="Name43" axis="precedSib" ptType="node" func="cnt" op="equ" val="4">
                  <dgm:choose name="Name44">
                    <dgm:if name="Name45" axis="followSib" ptType="node" func="cnt" op="equ" val="0">
                      <dgm:shape xmlns:r="http://schemas.openxmlformats.org/officeDocument/2006/relationships" type="pie" r:blip="">
                        <dgm:adjLst>
                          <dgm:adj idx="1" val="90"/>
                          <dgm:adj idx="2" val="-90"/>
                        </dgm:adjLst>
                      </dgm:shape>
                    </dgm:if>
                    <dgm:if name="Name46" axis="followSib" ptType="node" func="cnt" op="equ" val="1">
                      <dgm:shape xmlns:r="http://schemas.openxmlformats.org/officeDocument/2006/relationships" type="pie" r:blip="">
                        <dgm:adjLst>
                          <dgm:adj idx="1" val="120"/>
                          <dgm:adj idx="2" val="-90"/>
                        </dgm:adjLst>
                      </dgm:shape>
                    </dgm:if>
                    <dgm:else name="Name47">
                      <dgm:shape xmlns:r="http://schemas.openxmlformats.org/officeDocument/2006/relationships" type="pie" r:blip="">
                        <dgm:adjLst>
                          <dgm:adj idx="1" val="141.4286"/>
                          <dgm:adj idx="2" val="-90"/>
                        </dgm:adjLst>
                      </dgm:shape>
                    </dgm:else>
                  </dgm:choose>
                </dgm:if>
                <dgm:if name="Name48" axis="precedSib" ptType="node" func="cnt" op="equ" val="5">
                  <dgm:choose name="Name49">
                    <dgm:if name="Name50" axis="followSib" ptType="node" func="cnt" op="equ" val="0">
                      <dgm:shape xmlns:r="http://schemas.openxmlformats.org/officeDocument/2006/relationships" type="pie" r:blip="">
                        <dgm:adjLst>
                          <dgm:adj idx="1" val="90"/>
                          <dgm:adj idx="2" val="-90"/>
                        </dgm:adjLst>
                      </dgm:shape>
                    </dgm:if>
                    <dgm:else name="Name51">
                      <dgm:shape xmlns:r="http://schemas.openxmlformats.org/officeDocument/2006/relationships" type="pie" r:blip="">
                        <dgm:adjLst>
                          <dgm:adj idx="1" val="115.7143"/>
                          <dgm:adj idx="2" val="-90"/>
                        </dgm:adjLst>
                      </dgm:shape>
                    </dgm:else>
                  </dgm:choose>
                </dgm:if>
                <dgm:else name="Name52">
                  <dgm:shape xmlns:r="http://schemas.openxmlformats.org/officeDocument/2006/relationships" type="pie" r:blip="">
                    <dgm:adjLst>
                      <dgm:adj idx="1" val="90"/>
                      <dgm:adj idx="2" val="-90"/>
                    </dgm:adjLst>
                  </dgm:shape>
                </dgm:else>
              </dgm:choose>
            </dgm:if>
            <dgm:else name="Name53">
              <dgm:choose name="Name54">
                <dgm:if name="Name55" axis="precedSib" ptType="node" func="cnt" op="equ" val="0">
                  <dgm:choose name="Name56">
                    <dgm:if name="Name57" axis="followSib" ptType="node" func="cnt" op="equ" val="0">
                      <dgm:shape xmlns:r="http://schemas.openxmlformats.org/officeDocument/2006/relationships" rot="180" type="pie" r:blip="">
                        <dgm:adjLst>
                          <dgm:adj idx="1" val="90"/>
                          <dgm:adj idx="2" val="-90"/>
                        </dgm:adjLst>
                      </dgm:shape>
                    </dgm:if>
                    <dgm:if name="Name58" axis="followSib" ptType="node" func="cnt" op="equ" val="1">
                      <dgm:shape xmlns:r="http://schemas.openxmlformats.org/officeDocument/2006/relationships" rot="180" type="pie" r:blip="">
                        <dgm:adjLst>
                          <dgm:adj idx="1" val="90"/>
                          <dgm:adj idx="2" val="180"/>
                        </dgm:adjLst>
                      </dgm:shape>
                    </dgm:if>
                    <dgm:if name="Name59" axis="followSib" ptType="node" func="cnt" op="equ" val="2">
                      <dgm:shape xmlns:r="http://schemas.openxmlformats.org/officeDocument/2006/relationships" rot="180" type="pie" r:blip="">
                        <dgm:adjLst>
                          <dgm:adj idx="1" val="90"/>
                          <dgm:adj idx="2" val="150"/>
                        </dgm:adjLst>
                      </dgm:shape>
                    </dgm:if>
                    <dgm:if name="Name60" axis="followSib" ptType="node" func="cnt" op="equ" val="3">
                      <dgm:shape xmlns:r="http://schemas.openxmlformats.org/officeDocument/2006/relationships" rot="180" type="pie" r:blip="">
                        <dgm:adjLst>
                          <dgm:adj idx="1" val="90"/>
                          <dgm:adj idx="2" val="135"/>
                        </dgm:adjLst>
                      </dgm:shape>
                    </dgm:if>
                    <dgm:if name="Name61" axis="followSib" ptType="node" func="cnt" op="equ" val="4">
                      <dgm:shape xmlns:r="http://schemas.openxmlformats.org/officeDocument/2006/relationships" rot="180" type="pie" r:blip="">
                        <dgm:adjLst>
                          <dgm:adj idx="1" val="90"/>
                          <dgm:adj idx="2" val="126"/>
                        </dgm:adjLst>
                      </dgm:shape>
                    </dgm:if>
                    <dgm:if name="Name62" axis="followSib" ptType="node" func="cnt" op="equ" val="5">
                      <dgm:shape xmlns:r="http://schemas.openxmlformats.org/officeDocument/2006/relationships" rot="180" type="pie" r:blip="">
                        <dgm:adjLst>
                          <dgm:adj idx="1" val="90"/>
                          <dgm:adj idx="2" val="120"/>
                        </dgm:adjLst>
                      </dgm:shape>
                    </dgm:if>
                    <dgm:else name="Name63">
                      <dgm:shape xmlns:r="http://schemas.openxmlformats.org/officeDocument/2006/relationships" rot="180" type="pie" r:blip="">
                        <dgm:adjLst>
                          <dgm:adj idx="1" val="90"/>
                          <dgm:adj idx="2" val="115.7143"/>
                        </dgm:adjLst>
                      </dgm:shape>
                    </dgm:else>
                  </dgm:choose>
                </dgm:if>
                <dgm:if name="Name64" axis="precedSib" ptType="node" func="cnt" op="equ" val="1">
                  <dgm:choose name="Name65">
                    <dgm:if name="Name66" axis="followSib" ptType="node" func="cnt" op="equ" val="0">
                      <dgm:shape xmlns:r="http://schemas.openxmlformats.org/officeDocument/2006/relationships" rot="180" type="pie" r:blip="">
                        <dgm:adjLst>
                          <dgm:adj idx="1" val="90"/>
                          <dgm:adj idx="2" val="-90"/>
                        </dgm:adjLst>
                      </dgm:shape>
                    </dgm:if>
                    <dgm:if name="Name67" axis="followSib" ptType="node" func="cnt" op="equ" val="1">
                      <dgm:shape xmlns:r="http://schemas.openxmlformats.org/officeDocument/2006/relationships" rot="180" type="pie" r:blip="">
                        <dgm:adjLst>
                          <dgm:adj idx="1" val="90"/>
                          <dgm:adj idx="2" val="-150"/>
                        </dgm:adjLst>
                      </dgm:shape>
                    </dgm:if>
                    <dgm:if name="Name68" axis="followSib" ptType="node" func="cnt" op="equ" val="2">
                      <dgm:shape xmlns:r="http://schemas.openxmlformats.org/officeDocument/2006/relationships" rot="180" type="pie" r:blip="">
                        <dgm:adjLst>
                          <dgm:adj idx="1" val="90"/>
                          <dgm:adj idx="2" val="180"/>
                        </dgm:adjLst>
                      </dgm:shape>
                    </dgm:if>
                    <dgm:if name="Name69" axis="followSib" ptType="node" func="cnt" op="equ" val="3">
                      <dgm:shape xmlns:r="http://schemas.openxmlformats.org/officeDocument/2006/relationships" rot="180" type="pie" r:blip="">
                        <dgm:adjLst>
                          <dgm:adj idx="1" val="90"/>
                          <dgm:adj idx="2" val="162"/>
                        </dgm:adjLst>
                      </dgm:shape>
                    </dgm:if>
                    <dgm:if name="Name70" axis="followSib" ptType="node" func="cnt" op="equ" val="4">
                      <dgm:shape xmlns:r="http://schemas.openxmlformats.org/officeDocument/2006/relationships" rot="180" type="pie" r:blip="">
                        <dgm:adjLst>
                          <dgm:adj idx="1" val="90"/>
                          <dgm:adj idx="2" val="150"/>
                        </dgm:adjLst>
                      </dgm:shape>
                    </dgm:if>
                    <dgm:else name="Name71">
                      <dgm:shape xmlns:r="http://schemas.openxmlformats.org/officeDocument/2006/relationships" rot="180" type="pie" r:blip="">
                        <dgm:adjLst>
                          <dgm:adj idx="1" val="90"/>
                          <dgm:adj idx="2" val="141.4286"/>
                        </dgm:adjLst>
                      </dgm:shape>
                    </dgm:else>
                  </dgm:choose>
                </dgm:if>
                <dgm:if name="Name72" axis="precedSib" ptType="node" func="cnt" op="equ" val="2">
                  <dgm:choose name="Name73">
                    <dgm:if name="Name74" axis="followSib" ptType="node" func="cnt" op="equ" val="0">
                      <dgm:shape xmlns:r="http://schemas.openxmlformats.org/officeDocument/2006/relationships" rot="180" type="pie" r:blip="">
                        <dgm:adjLst>
                          <dgm:adj idx="1" val="90"/>
                          <dgm:adj idx="2" val="-90"/>
                        </dgm:adjLst>
                      </dgm:shape>
                    </dgm:if>
                    <dgm:if name="Name75" axis="followSib" ptType="node" func="cnt" op="equ" val="1">
                      <dgm:shape xmlns:r="http://schemas.openxmlformats.org/officeDocument/2006/relationships" rot="180" type="pie" r:blip="">
                        <dgm:adjLst>
                          <dgm:adj idx="1" val="90"/>
                          <dgm:adj idx="2" val="-135"/>
                        </dgm:adjLst>
                      </dgm:shape>
                    </dgm:if>
                    <dgm:if name="Name76" axis="followSib" ptType="node" func="cnt" op="equ" val="2">
                      <dgm:shape xmlns:r="http://schemas.openxmlformats.org/officeDocument/2006/relationships" rot="180" type="pie" r:blip="">
                        <dgm:adjLst>
                          <dgm:adj idx="1" val="90"/>
                          <dgm:adj idx="2" val="-162"/>
                        </dgm:adjLst>
                      </dgm:shape>
                    </dgm:if>
                    <dgm:if name="Name77" axis="followSib" ptType="node" func="cnt" op="equ" val="3">
                      <dgm:shape xmlns:r="http://schemas.openxmlformats.org/officeDocument/2006/relationships" rot="180" type="pie" r:blip="">
                        <dgm:adjLst>
                          <dgm:adj idx="1" val="90"/>
                          <dgm:adj idx="2" val="180"/>
                        </dgm:adjLst>
                      </dgm:shape>
                    </dgm:if>
                    <dgm:else name="Name78">
                      <dgm:shape xmlns:r="http://schemas.openxmlformats.org/officeDocument/2006/relationships" rot="180" type="pie" r:blip="">
                        <dgm:adjLst>
                          <dgm:adj idx="1" val="90"/>
                          <dgm:adj idx="2" val="167.1429"/>
                        </dgm:adjLst>
                      </dgm:shape>
                    </dgm:else>
                  </dgm:choose>
                </dgm:if>
                <dgm:if name="Name79" axis="precedSib" ptType="node" func="cnt" op="equ" val="3">
                  <dgm:choose name="Name80">
                    <dgm:if name="Name81" axis="followSib" ptType="node" func="cnt" op="equ" val="0">
                      <dgm:shape xmlns:r="http://schemas.openxmlformats.org/officeDocument/2006/relationships" rot="180" type="pie" r:blip="">
                        <dgm:adjLst>
                          <dgm:adj idx="1" val="90"/>
                          <dgm:adj idx="2" val="-90"/>
                        </dgm:adjLst>
                      </dgm:shape>
                    </dgm:if>
                    <dgm:if name="Name82" axis="followSib" ptType="node" func="cnt" op="equ" val="1">
                      <dgm:shape xmlns:r="http://schemas.openxmlformats.org/officeDocument/2006/relationships" rot="180" type="pie" r:blip="">
                        <dgm:adjLst>
                          <dgm:adj idx="1" val="90"/>
                          <dgm:adj idx="2" val="-126"/>
                        </dgm:adjLst>
                      </dgm:shape>
                    </dgm:if>
                    <dgm:if name="Name83" axis="followSib" ptType="node" func="cnt" op="equ" val="2">
                      <dgm:shape xmlns:r="http://schemas.openxmlformats.org/officeDocument/2006/relationships" rot="180" type="pie" r:blip="">
                        <dgm:adjLst>
                          <dgm:adj idx="1" val="90"/>
                          <dgm:adj idx="2" val="-150"/>
                        </dgm:adjLst>
                      </dgm:shape>
                    </dgm:if>
                    <dgm:else name="Name84">
                      <dgm:shape xmlns:r="http://schemas.openxmlformats.org/officeDocument/2006/relationships" rot="180" type="pie" r:blip="">
                        <dgm:adjLst>
                          <dgm:adj idx="1" val="90"/>
                          <dgm:adj idx="2" val="-167.1429"/>
                        </dgm:adjLst>
                      </dgm:shape>
                    </dgm:else>
                  </dgm:choose>
                </dgm:if>
                <dgm:if name="Name85" axis="precedSib" ptType="node" func="cnt" op="equ" val="4">
                  <dgm:choose name="Name86">
                    <dgm:if name="Name87" axis="followSib" ptType="node" func="cnt" op="equ" val="0">
                      <dgm:shape xmlns:r="http://schemas.openxmlformats.org/officeDocument/2006/relationships" rot="180" type="pie" r:blip="">
                        <dgm:adjLst>
                          <dgm:adj idx="1" val="90"/>
                          <dgm:adj idx="2" val="-90"/>
                        </dgm:adjLst>
                      </dgm:shape>
                    </dgm:if>
                    <dgm:if name="Name88" axis="followSib" ptType="node" func="cnt" op="equ" val="1">
                      <dgm:shape xmlns:r="http://schemas.openxmlformats.org/officeDocument/2006/relationships" rot="180" type="pie" r:blip="">
                        <dgm:adjLst>
                          <dgm:adj idx="1" val="90"/>
                          <dgm:adj idx="2" val="-120"/>
                        </dgm:adjLst>
                      </dgm:shape>
                    </dgm:if>
                    <dgm:else name="Name89">
                      <dgm:shape xmlns:r="http://schemas.openxmlformats.org/officeDocument/2006/relationships" rot="180" type="pie" r:blip="">
                        <dgm:adjLst>
                          <dgm:adj idx="1" val="90"/>
                          <dgm:adj idx="2" val="-141.4286"/>
                        </dgm:adjLst>
                      </dgm:shape>
                    </dgm:else>
                  </dgm:choose>
                </dgm:if>
                <dgm:if name="Name90" axis="precedSib" ptType="node" func="cnt" op="equ" val="5">
                  <dgm:choose name="Name91">
                    <dgm:if name="Name92" axis="followSib" ptType="node" func="cnt" op="equ" val="0">
                      <dgm:shape xmlns:r="http://schemas.openxmlformats.org/officeDocument/2006/relationships" rot="180" type="pie" r:blip="">
                        <dgm:adjLst>
                          <dgm:adj idx="1" val="90"/>
                          <dgm:adj idx="2" val="-90"/>
                        </dgm:adjLst>
                      </dgm:shape>
                    </dgm:if>
                    <dgm:else name="Name93">
                      <dgm:shape xmlns:r="http://schemas.openxmlformats.org/officeDocument/2006/relationships" rot="180" type="pie" r:blip="">
                        <dgm:adjLst>
                          <dgm:adj idx="1" val="90"/>
                          <dgm:adj idx="2" val="-115.7143"/>
                        </dgm:adjLst>
                      </dgm:shape>
                    </dgm:else>
                  </dgm:choose>
                </dgm:if>
                <dgm:else name="Name94">
                  <dgm:shape xmlns:r="http://schemas.openxmlformats.org/officeDocument/2006/relationships" rot="180" type="pie" r:blip="">
                    <dgm:adjLst>
                      <dgm:adj idx="1" val="90"/>
                      <dgm:adj idx="2" val="-90"/>
                    </dgm:adjLst>
                  </dgm:shape>
                </dgm:else>
              </dgm:choose>
            </dgm:else>
          </dgm:choose>
          <dgm:presOf/>
        </dgm:layoutNode>
        <dgm:layoutNode name="Parent" styleLbl="revTx">
          <dgm:varLst>
            <dgm:chMax val="1"/>
            <dgm:chPref val="1"/>
            <dgm:bulletEnabled val="1"/>
          </dgm:varLst>
          <dgm:choose name="Name95">
            <dgm:if name="Name96" func="var" arg="dir" op="equ" val="norm">
              <dgm:alg type="tx">
                <dgm:param type="parTxLTRAlign" val="r"/>
                <dgm:param type="parTxRTLAlign" val="r"/>
                <dgm:param type="shpTxLTRAlignCh" val="r"/>
                <dgm:param type="shpTxRTLAlignCh" val="r"/>
                <dgm:param type="txAnchorVert" val="b"/>
                <dgm:param type="autoTxRot" val="grav"/>
              </dgm:alg>
            </dgm:if>
            <dgm:else name="Name97">
              <dgm:alg type="tx">
                <dgm:param type="parTxLTRAlign" val="l"/>
                <dgm:param type="parTxRTLAlign" val="l"/>
                <dgm:param type="shpTxLTRAlignCh" val="l"/>
                <dgm:param type="shpTxRTLAlignCh" val="l"/>
                <dgm:param type="txAnchorVert" val="b"/>
                <dgm:param type="autoTxRot" val="grav"/>
              </dgm:alg>
            </dgm:else>
          </dgm:choose>
          <dgm:choose name="Name98">
            <dgm:if name="Name99" func="var" arg="dir" op="equ" val="norm">
              <dgm:shape xmlns:r="http://schemas.openxmlformats.org/officeDocument/2006/relationships" rot="-90" type="rect" r:blip="">
                <dgm:adjLst/>
              </dgm:shape>
            </dgm:if>
            <dgm:else name="Name100">
              <dgm:shape xmlns:r="http://schemas.openxmlformats.org/officeDocument/2006/relationships" rot="90" type="rect" r:blip="">
                <dgm:adjLst/>
              </dgm:shape>
            </dgm:else>
          </dgm:choose>
          <dgm:presOf axis="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dgm:choose name="Name101">
        <dgm:if name="Name102" axis="ch" ptType="node" func="cnt" op="gte" val="1">
          <dgm:forEach name="negSibTransForEach" axis="ch" ptType="sibTrans" hideLastTrans="0" cnt="1">
            <dgm:layoutNode name="negSibTrans">
              <dgm:alg type="sp"/>
              <dgm:shape xmlns:r="http://schemas.openxmlformats.org/officeDocument/2006/relationships" r:blip="">
                <dgm:adjLst/>
              </dgm:shape>
            </dgm:layoutNode>
          </dgm:forEach>
          <dgm:layoutNode name="composite">
            <dgm:alg type="composite">
              <dgm:param type="ar" val="0.5"/>
            </dgm:alg>
            <dgm:shape xmlns:r="http://schemas.openxmlformats.org/officeDocument/2006/relationships" r:blip="">
              <dgm:adjLst/>
            </dgm:shape>
            <dgm:choose name="Name103">
              <dgm:if name="Name104" func="var" arg="dir" op="equ" val="norm">
                <dgm:constrLst>
                  <dgm:constr type="l" for="ch" forName="Child" refType="w" fact="0"/>
                  <dgm:constr type="t" for="ch" forName="Child" refType="h" fact="0"/>
                  <dgm:constr type="w" for="ch" forName="Child" refType="w"/>
                  <dgm:constr type="h" for="ch" forName="Child" refType="h"/>
                </dgm:constrLst>
              </dgm:if>
              <dgm:else name="Name105">
                <dgm:constrLst>
                  <dgm:constr type="r" for="ch" forName="Child" refType="w"/>
                  <dgm:constr type="t" for="ch" forName="Child" refType="h" fact="0"/>
                  <dgm:constr type="w" for="ch" forName="Child" refType="w"/>
                  <dgm:constr type="h" for="ch" forName="Child" refType="h"/>
                </dgm:constrLst>
              </dgm:else>
            </dgm:choose>
            <dgm:ruleLst/>
            <dgm:layoutNode name="Child" styleLbl="revTx">
              <dgm:varLst>
                <dgm:chMax val="0"/>
                <dgm:chPref val="0"/>
                <dgm:bulletEnabled val="1"/>
              </dgm:varLst>
              <dgm:choose name="Name106">
                <dgm:if name="Name107" func="var" arg="dir" op="equ" val="norm">
                  <dgm:alg type="tx">
                    <dgm:param type="parTxLTRAlign" val="l"/>
                    <dgm:param type="parTxRTLAlign" val="r"/>
                    <dgm:param type="txAnchorVert" val="t"/>
                  </dgm:alg>
                </dgm:if>
                <dgm:else name="Name108">
                  <dgm:alg type="tx">
                    <dgm:param type="parTxLTRAlign" val="r"/>
                    <dgm:param type="parTxRTLAlign" val="l"/>
                    <dgm:param type="txAnchorVert" val="t"/>
                  </dgm:alg>
                </dgm:else>
              </dgm:choose>
              <dgm:shape xmlns:r="http://schemas.openxmlformats.org/officeDocument/2006/relationships" type="rect" r:blip="">
                <dgm:adjLst/>
              </dgm:shape>
              <dgm:presOf axis="des"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if>
        <dgm:else name="Name109"/>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14.xml><?xml version="1.0" encoding="utf-8"?>
<dgm:layoutDef xmlns:dgm="http://schemas.openxmlformats.org/drawingml/2006/diagram" xmlns:a="http://schemas.openxmlformats.org/drawingml/2006/main" uniqueId="urn:microsoft.com/office/officeart/2009/3/layout/PieProcess">
  <dgm:title val=""/>
  <dgm:desc val=""/>
  <dgm:catLst>
    <dgm:cat type="list" pri="8600"/>
    <dgm:cat type="process" pri="4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constrLst>
      <dgm:constr type="primFontSz" for="des" forName="Parent" val="65"/>
      <dgm:constr type="primFontSz" for="des" forName="Child" refType="primFontSz" refFor="des" refForName="Parent" op="lte"/>
      <dgm:constr type="w" for="ch" forName="composite" refType="w"/>
      <dgm:constr type="h" for="ch" forName="composite" refType="h"/>
      <dgm:constr type="w" for="ch" forName="ParentComposite" refType="w" fact="0.5"/>
      <dgm:constr type="h" for="ch" forName="ParentComposite" refType="h"/>
      <dgm:constr type="w" for="ch" forName="negSibTrans" refType="h" refFor="ch" refForName="composite" fact="-0.075"/>
      <dgm:constr type="w" for="ch" forName="sibTrans" refType="w" refFor="ch" refForName="composite" fact="0.0425"/>
    </dgm:constrLst>
    <dgm:forEach name="nodesForEach" axis="ch" ptType="node" cnt="7">
      <dgm:layoutNode name="ParentComposite">
        <dgm:alg type="composite">
          <dgm:param type="ar" val="0.2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275"/>
              <dgm:constr type="w" for="ch" forName="Parent" refType="w" fact="0.6"/>
              <dgm:constr type="h" for="ch" forName="Parent" refType="h" fact="0.725"/>
              <dgm:constr type="l" for="ch" forName="Chord" refType="w" fact="0"/>
              <dgm:constr type="t" for="ch" forName="Chord" refType="h" fact="0"/>
              <dgm:constr type="w" for="ch" forName="Chord" refType="w"/>
              <dgm:constr type="h" for="ch" forName="Chord" refType="h" fact="0.25"/>
              <dgm:constr type="l" for="ch" forName="Pie" refType="w" fact="0.1"/>
              <dgm:constr type="t" for="ch" forName="Pie" refType="h" fact="0.025"/>
              <dgm:constr type="w" for="ch" forName="Pie" refType="w" fact="0.8"/>
              <dgm:constr type="h" for="ch" forName="Pie" refType="h" fact="0.2"/>
            </dgm:constrLst>
          </dgm:if>
          <dgm:else name="Name6">
            <dgm:constrLst>
              <dgm:constr type="r" for="ch" forName="Parent" refType="w"/>
              <dgm:constr type="t" for="ch" forName="Parent" refType="h" fact="0.275"/>
              <dgm:constr type="w" for="ch" forName="Parent" refType="w" fact="0.6"/>
              <dgm:constr type="h" for="ch" forName="Parent" refType="h" fact="0.725"/>
              <dgm:constr type="r" for="ch" forName="Chord" refType="w"/>
              <dgm:constr type="t" for="ch" forName="Chord" refType="h" fact="0"/>
              <dgm:constr type="w" for="ch" forName="Chord" refType="w"/>
              <dgm:constr type="h" for="ch" forName="Chord" refType="h" fact="0.25"/>
              <dgm:constr type="r" for="ch" forName="Pie" refType="w" fact="0.9"/>
              <dgm:constr type="t" for="ch" forName="Pie" refType="h" fact="0.025"/>
              <dgm:constr type="w" for="ch" forName="Pie" refType="w" fact="0.8"/>
              <dgm:constr type="h" for="ch" forName="Pie" refType="h" fact="0.2"/>
            </dgm:constrLst>
          </dgm:else>
        </dgm:choose>
        <dgm:layoutNode name="Chord" styleLbl="bgShp">
          <dgm:alg type="sp"/>
          <dgm:choose name="Name7">
            <dgm:if name="Name8" func="var" arg="dir" op="equ" val="norm">
              <dgm:shape xmlns:r="http://schemas.openxmlformats.org/officeDocument/2006/relationships" type="chord" r:blip="">
                <dgm:adjLst>
                  <dgm:adj idx="1" val="80"/>
                  <dgm:adj idx="2" val="-80"/>
                </dgm:adjLst>
              </dgm:shape>
            </dgm:if>
            <dgm:else name="Name9">
              <dgm:shape xmlns:r="http://schemas.openxmlformats.org/officeDocument/2006/relationships" rot="180" type="chord" r:blip="">
                <dgm:adjLst>
                  <dgm:adj idx="1" val="80"/>
                  <dgm:adj idx="2" val="-80"/>
                </dgm:adjLst>
              </dgm:shape>
            </dgm:else>
          </dgm:choose>
          <dgm:presOf/>
        </dgm:layoutNode>
        <dgm:layoutNode name="Pie" styleLbl="alignNode1">
          <dgm:alg type="sp"/>
          <dgm:choose name="Name10">
            <dgm:if name="Name11" func="var" arg="dir" op="equ" val="norm">
              <dgm:choose name="Name12">
                <dgm:if name="Name13" axis="precedSib" ptType="node" func="cnt" op="equ" val="0">
                  <dgm:choose name="Name14">
                    <dgm:if name="Name15" axis="followSib" ptType="node" func="cnt" op="equ" val="0">
                      <dgm:shape xmlns:r="http://schemas.openxmlformats.org/officeDocument/2006/relationships" type="pie" r:blip="">
                        <dgm:adjLst>
                          <dgm:adj idx="1" val="90"/>
                          <dgm:adj idx="2" val="-90"/>
                        </dgm:adjLst>
                      </dgm:shape>
                    </dgm:if>
                    <dgm:if name="Name16" axis="followSib" ptType="node" func="cnt" op="equ" val="1">
                      <dgm:shape xmlns:r="http://schemas.openxmlformats.org/officeDocument/2006/relationships" type="pie" r:blip="">
                        <dgm:adjLst>
                          <dgm:adj idx="1" val="180"/>
                          <dgm:adj idx="2" val="-90"/>
                        </dgm:adjLst>
                      </dgm:shape>
                    </dgm:if>
                    <dgm:if name="Name17" axis="followSib" ptType="node" func="cnt" op="equ" val="2">
                      <dgm:shape xmlns:r="http://schemas.openxmlformats.org/officeDocument/2006/relationships" type="pie" r:blip="">
                        <dgm:adjLst>
                          <dgm:adj idx="1" val="-150"/>
                          <dgm:adj idx="2" val="-90"/>
                        </dgm:adjLst>
                      </dgm:shape>
                    </dgm:if>
                    <dgm:if name="Name18" axis="followSib" ptType="node" func="cnt" op="equ" val="3">
                      <dgm:shape xmlns:r="http://schemas.openxmlformats.org/officeDocument/2006/relationships" type="pie" r:blip="">
                        <dgm:adjLst>
                          <dgm:adj idx="1" val="-135"/>
                          <dgm:adj idx="2" val="-90"/>
                        </dgm:adjLst>
                      </dgm:shape>
                    </dgm:if>
                    <dgm:if name="Name19" axis="followSib" ptType="node" func="cnt" op="equ" val="4">
                      <dgm:shape xmlns:r="http://schemas.openxmlformats.org/officeDocument/2006/relationships" type="pie" r:blip="">
                        <dgm:adjLst>
                          <dgm:adj idx="1" val="-126"/>
                          <dgm:adj idx="2" val="-90"/>
                        </dgm:adjLst>
                      </dgm:shape>
                    </dgm:if>
                    <dgm:if name="Name20" axis="followSib" ptType="node" func="cnt" op="equ" val="5">
                      <dgm:shape xmlns:r="http://schemas.openxmlformats.org/officeDocument/2006/relationships" type="pie" r:blip="">
                        <dgm:adjLst>
                          <dgm:adj idx="1" val="-120"/>
                          <dgm:adj idx="2" val="-90"/>
                        </dgm:adjLst>
                      </dgm:shape>
                    </dgm:if>
                    <dgm:else name="Name21">
                      <dgm:shape xmlns:r="http://schemas.openxmlformats.org/officeDocument/2006/relationships" type="pie" r:blip="">
                        <dgm:adjLst>
                          <dgm:adj idx="1" val="-115.7143"/>
                          <dgm:adj idx="2" val="-90"/>
                        </dgm:adjLst>
                      </dgm:shape>
                    </dgm:else>
                  </dgm:choose>
                </dgm:if>
                <dgm:if name="Name22" axis="precedSib" ptType="node" func="cnt" op="equ" val="1">
                  <dgm:choose name="Name23">
                    <dgm:if name="Name24" axis="followSib" ptType="node" func="cnt" op="equ" val="0">
                      <dgm:shape xmlns:r="http://schemas.openxmlformats.org/officeDocument/2006/relationships" type="pie" r:blip="">
                        <dgm:adjLst>
                          <dgm:adj idx="1" val="90"/>
                          <dgm:adj idx="2" val="-90"/>
                        </dgm:adjLst>
                      </dgm:shape>
                    </dgm:if>
                    <dgm:if name="Name25" axis="followSib" ptType="node" func="cnt" op="equ" val="1">
                      <dgm:shape xmlns:r="http://schemas.openxmlformats.org/officeDocument/2006/relationships" type="pie" r:blip="">
                        <dgm:adjLst>
                          <dgm:adj idx="1" val="150"/>
                          <dgm:adj idx="2" val="-90"/>
                        </dgm:adjLst>
                      </dgm:shape>
                    </dgm:if>
                    <dgm:if name="Name26" axis="followSib" ptType="node" func="cnt" op="equ" val="2">
                      <dgm:shape xmlns:r="http://schemas.openxmlformats.org/officeDocument/2006/relationships" type="pie" r:blip="">
                        <dgm:adjLst>
                          <dgm:adj idx="1" val="180"/>
                          <dgm:adj idx="2" val="-90"/>
                        </dgm:adjLst>
                      </dgm:shape>
                    </dgm:if>
                    <dgm:if name="Name27" axis="followSib" ptType="node" func="cnt" op="equ" val="3">
                      <dgm:shape xmlns:r="http://schemas.openxmlformats.org/officeDocument/2006/relationships" type="pie" r:blip="">
                        <dgm:adjLst>
                          <dgm:adj idx="1" val="-162"/>
                          <dgm:adj idx="2" val="-90"/>
                        </dgm:adjLst>
                      </dgm:shape>
                    </dgm:if>
                    <dgm:if name="Name28" axis="followSib" ptType="node" func="cnt" op="equ" val="4">
                      <dgm:shape xmlns:r="http://schemas.openxmlformats.org/officeDocument/2006/relationships" type="pie" r:blip="">
                        <dgm:adjLst>
                          <dgm:adj idx="1" val="-150"/>
                          <dgm:adj idx="2" val="-90"/>
                        </dgm:adjLst>
                      </dgm:shape>
                    </dgm:if>
                    <dgm:else name="Name29">
                      <dgm:shape xmlns:r="http://schemas.openxmlformats.org/officeDocument/2006/relationships" type="pie" r:blip="">
                        <dgm:adjLst>
                          <dgm:adj idx="1" val="-141.4286"/>
                          <dgm:adj idx="2" val="-90"/>
                        </dgm:adjLst>
                      </dgm:shape>
                    </dgm:else>
                  </dgm:choose>
                </dgm:if>
                <dgm:if name="Name30" axis="precedSib" ptType="node" func="cnt" op="equ" val="2">
                  <dgm:choose name="Name31">
                    <dgm:if name="Name32" axis="followSib" ptType="node" func="cnt" op="equ" val="0">
                      <dgm:shape xmlns:r="http://schemas.openxmlformats.org/officeDocument/2006/relationships" type="pie" r:blip="">
                        <dgm:adjLst>
                          <dgm:adj idx="1" val="90"/>
                          <dgm:adj idx="2" val="-90"/>
                        </dgm:adjLst>
                      </dgm:shape>
                    </dgm:if>
                    <dgm:if name="Name33" axis="followSib" ptType="node" func="cnt" op="equ" val="1">
                      <dgm:shape xmlns:r="http://schemas.openxmlformats.org/officeDocument/2006/relationships" type="pie" r:blip="">
                        <dgm:adjLst>
                          <dgm:adj idx="1" val="135"/>
                          <dgm:adj idx="2" val="-90"/>
                        </dgm:adjLst>
                      </dgm:shape>
                    </dgm:if>
                    <dgm:if name="Name34" axis="followSib" ptType="node" func="cnt" op="equ" val="2">
                      <dgm:shape xmlns:r="http://schemas.openxmlformats.org/officeDocument/2006/relationships" type="pie" r:blip="">
                        <dgm:adjLst>
                          <dgm:adj idx="1" val="162"/>
                          <dgm:adj idx="2" val="-90"/>
                        </dgm:adjLst>
                      </dgm:shape>
                    </dgm:if>
                    <dgm:if name="Name35" axis="followSib" ptType="node" func="cnt" op="equ" val="3">
                      <dgm:shape xmlns:r="http://schemas.openxmlformats.org/officeDocument/2006/relationships" type="pie" r:blip="">
                        <dgm:adjLst>
                          <dgm:adj idx="1" val="180"/>
                          <dgm:adj idx="2" val="-90"/>
                        </dgm:adjLst>
                      </dgm:shape>
                    </dgm:if>
                    <dgm:else name="Name36">
                      <dgm:shape xmlns:r="http://schemas.openxmlformats.org/officeDocument/2006/relationships" type="pie" r:blip="">
                        <dgm:adjLst>
                          <dgm:adj idx="1" val="-167.1429"/>
                          <dgm:adj idx="2" val="-90"/>
                        </dgm:adjLst>
                      </dgm:shape>
                    </dgm:else>
                  </dgm:choose>
                </dgm:if>
                <dgm:if name="Name37" axis="precedSib" ptType="node" func="cnt" op="equ" val="3">
                  <dgm:choose name="Name38">
                    <dgm:if name="Name39" axis="followSib" ptType="node" func="cnt" op="equ" val="0">
                      <dgm:shape xmlns:r="http://schemas.openxmlformats.org/officeDocument/2006/relationships" type="pie" r:blip="">
                        <dgm:adjLst>
                          <dgm:adj idx="1" val="90"/>
                          <dgm:adj idx="2" val="-90"/>
                        </dgm:adjLst>
                      </dgm:shape>
                    </dgm:if>
                    <dgm:if name="Name40" axis="followSib" ptType="node" func="cnt" op="equ" val="1">
                      <dgm:shape xmlns:r="http://schemas.openxmlformats.org/officeDocument/2006/relationships" type="pie" r:blip="">
                        <dgm:adjLst>
                          <dgm:adj idx="1" val="126"/>
                          <dgm:adj idx="2" val="-90"/>
                        </dgm:adjLst>
                      </dgm:shape>
                    </dgm:if>
                    <dgm:if name="Name41" axis="followSib" ptType="node" func="cnt" op="equ" val="2">
                      <dgm:shape xmlns:r="http://schemas.openxmlformats.org/officeDocument/2006/relationships" type="pie" r:blip="">
                        <dgm:adjLst>
                          <dgm:adj idx="1" val="150"/>
                          <dgm:adj idx="2" val="-90"/>
                        </dgm:adjLst>
                      </dgm:shape>
                    </dgm:if>
                    <dgm:else name="Name42">
                      <dgm:shape xmlns:r="http://schemas.openxmlformats.org/officeDocument/2006/relationships" type="pie" r:blip="">
                        <dgm:adjLst>
                          <dgm:adj idx="1" val="167.1429"/>
                          <dgm:adj idx="2" val="-90"/>
                        </dgm:adjLst>
                      </dgm:shape>
                    </dgm:else>
                  </dgm:choose>
                </dgm:if>
                <dgm:if name="Name43" axis="precedSib" ptType="node" func="cnt" op="equ" val="4">
                  <dgm:choose name="Name44">
                    <dgm:if name="Name45" axis="followSib" ptType="node" func="cnt" op="equ" val="0">
                      <dgm:shape xmlns:r="http://schemas.openxmlformats.org/officeDocument/2006/relationships" type="pie" r:blip="">
                        <dgm:adjLst>
                          <dgm:adj idx="1" val="90"/>
                          <dgm:adj idx="2" val="-90"/>
                        </dgm:adjLst>
                      </dgm:shape>
                    </dgm:if>
                    <dgm:if name="Name46" axis="followSib" ptType="node" func="cnt" op="equ" val="1">
                      <dgm:shape xmlns:r="http://schemas.openxmlformats.org/officeDocument/2006/relationships" type="pie" r:blip="">
                        <dgm:adjLst>
                          <dgm:adj idx="1" val="120"/>
                          <dgm:adj idx="2" val="-90"/>
                        </dgm:adjLst>
                      </dgm:shape>
                    </dgm:if>
                    <dgm:else name="Name47">
                      <dgm:shape xmlns:r="http://schemas.openxmlformats.org/officeDocument/2006/relationships" type="pie" r:blip="">
                        <dgm:adjLst>
                          <dgm:adj idx="1" val="141.4286"/>
                          <dgm:adj idx="2" val="-90"/>
                        </dgm:adjLst>
                      </dgm:shape>
                    </dgm:else>
                  </dgm:choose>
                </dgm:if>
                <dgm:if name="Name48" axis="precedSib" ptType="node" func="cnt" op="equ" val="5">
                  <dgm:choose name="Name49">
                    <dgm:if name="Name50" axis="followSib" ptType="node" func="cnt" op="equ" val="0">
                      <dgm:shape xmlns:r="http://schemas.openxmlformats.org/officeDocument/2006/relationships" type="pie" r:blip="">
                        <dgm:adjLst>
                          <dgm:adj idx="1" val="90"/>
                          <dgm:adj idx="2" val="-90"/>
                        </dgm:adjLst>
                      </dgm:shape>
                    </dgm:if>
                    <dgm:else name="Name51">
                      <dgm:shape xmlns:r="http://schemas.openxmlformats.org/officeDocument/2006/relationships" type="pie" r:blip="">
                        <dgm:adjLst>
                          <dgm:adj idx="1" val="115.7143"/>
                          <dgm:adj idx="2" val="-90"/>
                        </dgm:adjLst>
                      </dgm:shape>
                    </dgm:else>
                  </dgm:choose>
                </dgm:if>
                <dgm:else name="Name52">
                  <dgm:shape xmlns:r="http://schemas.openxmlformats.org/officeDocument/2006/relationships" type="pie" r:blip="">
                    <dgm:adjLst>
                      <dgm:adj idx="1" val="90"/>
                      <dgm:adj idx="2" val="-90"/>
                    </dgm:adjLst>
                  </dgm:shape>
                </dgm:else>
              </dgm:choose>
            </dgm:if>
            <dgm:else name="Name53">
              <dgm:choose name="Name54">
                <dgm:if name="Name55" axis="precedSib" ptType="node" func="cnt" op="equ" val="0">
                  <dgm:choose name="Name56">
                    <dgm:if name="Name57" axis="followSib" ptType="node" func="cnt" op="equ" val="0">
                      <dgm:shape xmlns:r="http://schemas.openxmlformats.org/officeDocument/2006/relationships" rot="180" type="pie" r:blip="">
                        <dgm:adjLst>
                          <dgm:adj idx="1" val="90"/>
                          <dgm:adj idx="2" val="-90"/>
                        </dgm:adjLst>
                      </dgm:shape>
                    </dgm:if>
                    <dgm:if name="Name58" axis="followSib" ptType="node" func="cnt" op="equ" val="1">
                      <dgm:shape xmlns:r="http://schemas.openxmlformats.org/officeDocument/2006/relationships" rot="180" type="pie" r:blip="">
                        <dgm:adjLst>
                          <dgm:adj idx="1" val="90"/>
                          <dgm:adj idx="2" val="180"/>
                        </dgm:adjLst>
                      </dgm:shape>
                    </dgm:if>
                    <dgm:if name="Name59" axis="followSib" ptType="node" func="cnt" op="equ" val="2">
                      <dgm:shape xmlns:r="http://schemas.openxmlformats.org/officeDocument/2006/relationships" rot="180" type="pie" r:blip="">
                        <dgm:adjLst>
                          <dgm:adj idx="1" val="90"/>
                          <dgm:adj idx="2" val="150"/>
                        </dgm:adjLst>
                      </dgm:shape>
                    </dgm:if>
                    <dgm:if name="Name60" axis="followSib" ptType="node" func="cnt" op="equ" val="3">
                      <dgm:shape xmlns:r="http://schemas.openxmlformats.org/officeDocument/2006/relationships" rot="180" type="pie" r:blip="">
                        <dgm:adjLst>
                          <dgm:adj idx="1" val="90"/>
                          <dgm:adj idx="2" val="135"/>
                        </dgm:adjLst>
                      </dgm:shape>
                    </dgm:if>
                    <dgm:if name="Name61" axis="followSib" ptType="node" func="cnt" op="equ" val="4">
                      <dgm:shape xmlns:r="http://schemas.openxmlformats.org/officeDocument/2006/relationships" rot="180" type="pie" r:blip="">
                        <dgm:adjLst>
                          <dgm:adj idx="1" val="90"/>
                          <dgm:adj idx="2" val="126"/>
                        </dgm:adjLst>
                      </dgm:shape>
                    </dgm:if>
                    <dgm:if name="Name62" axis="followSib" ptType="node" func="cnt" op="equ" val="5">
                      <dgm:shape xmlns:r="http://schemas.openxmlformats.org/officeDocument/2006/relationships" rot="180" type="pie" r:blip="">
                        <dgm:adjLst>
                          <dgm:adj idx="1" val="90"/>
                          <dgm:adj idx="2" val="120"/>
                        </dgm:adjLst>
                      </dgm:shape>
                    </dgm:if>
                    <dgm:else name="Name63">
                      <dgm:shape xmlns:r="http://schemas.openxmlformats.org/officeDocument/2006/relationships" rot="180" type="pie" r:blip="">
                        <dgm:adjLst>
                          <dgm:adj idx="1" val="90"/>
                          <dgm:adj idx="2" val="115.7143"/>
                        </dgm:adjLst>
                      </dgm:shape>
                    </dgm:else>
                  </dgm:choose>
                </dgm:if>
                <dgm:if name="Name64" axis="precedSib" ptType="node" func="cnt" op="equ" val="1">
                  <dgm:choose name="Name65">
                    <dgm:if name="Name66" axis="followSib" ptType="node" func="cnt" op="equ" val="0">
                      <dgm:shape xmlns:r="http://schemas.openxmlformats.org/officeDocument/2006/relationships" rot="180" type="pie" r:blip="">
                        <dgm:adjLst>
                          <dgm:adj idx="1" val="90"/>
                          <dgm:adj idx="2" val="-90"/>
                        </dgm:adjLst>
                      </dgm:shape>
                    </dgm:if>
                    <dgm:if name="Name67" axis="followSib" ptType="node" func="cnt" op="equ" val="1">
                      <dgm:shape xmlns:r="http://schemas.openxmlformats.org/officeDocument/2006/relationships" rot="180" type="pie" r:blip="">
                        <dgm:adjLst>
                          <dgm:adj idx="1" val="90"/>
                          <dgm:adj idx="2" val="-150"/>
                        </dgm:adjLst>
                      </dgm:shape>
                    </dgm:if>
                    <dgm:if name="Name68" axis="followSib" ptType="node" func="cnt" op="equ" val="2">
                      <dgm:shape xmlns:r="http://schemas.openxmlformats.org/officeDocument/2006/relationships" rot="180" type="pie" r:blip="">
                        <dgm:adjLst>
                          <dgm:adj idx="1" val="90"/>
                          <dgm:adj idx="2" val="180"/>
                        </dgm:adjLst>
                      </dgm:shape>
                    </dgm:if>
                    <dgm:if name="Name69" axis="followSib" ptType="node" func="cnt" op="equ" val="3">
                      <dgm:shape xmlns:r="http://schemas.openxmlformats.org/officeDocument/2006/relationships" rot="180" type="pie" r:blip="">
                        <dgm:adjLst>
                          <dgm:adj idx="1" val="90"/>
                          <dgm:adj idx="2" val="162"/>
                        </dgm:adjLst>
                      </dgm:shape>
                    </dgm:if>
                    <dgm:if name="Name70" axis="followSib" ptType="node" func="cnt" op="equ" val="4">
                      <dgm:shape xmlns:r="http://schemas.openxmlformats.org/officeDocument/2006/relationships" rot="180" type="pie" r:blip="">
                        <dgm:adjLst>
                          <dgm:adj idx="1" val="90"/>
                          <dgm:adj idx="2" val="150"/>
                        </dgm:adjLst>
                      </dgm:shape>
                    </dgm:if>
                    <dgm:else name="Name71">
                      <dgm:shape xmlns:r="http://schemas.openxmlformats.org/officeDocument/2006/relationships" rot="180" type="pie" r:blip="">
                        <dgm:adjLst>
                          <dgm:adj idx="1" val="90"/>
                          <dgm:adj idx="2" val="141.4286"/>
                        </dgm:adjLst>
                      </dgm:shape>
                    </dgm:else>
                  </dgm:choose>
                </dgm:if>
                <dgm:if name="Name72" axis="precedSib" ptType="node" func="cnt" op="equ" val="2">
                  <dgm:choose name="Name73">
                    <dgm:if name="Name74" axis="followSib" ptType="node" func="cnt" op="equ" val="0">
                      <dgm:shape xmlns:r="http://schemas.openxmlformats.org/officeDocument/2006/relationships" rot="180" type="pie" r:blip="">
                        <dgm:adjLst>
                          <dgm:adj idx="1" val="90"/>
                          <dgm:adj idx="2" val="-90"/>
                        </dgm:adjLst>
                      </dgm:shape>
                    </dgm:if>
                    <dgm:if name="Name75" axis="followSib" ptType="node" func="cnt" op="equ" val="1">
                      <dgm:shape xmlns:r="http://schemas.openxmlformats.org/officeDocument/2006/relationships" rot="180" type="pie" r:blip="">
                        <dgm:adjLst>
                          <dgm:adj idx="1" val="90"/>
                          <dgm:adj idx="2" val="-135"/>
                        </dgm:adjLst>
                      </dgm:shape>
                    </dgm:if>
                    <dgm:if name="Name76" axis="followSib" ptType="node" func="cnt" op="equ" val="2">
                      <dgm:shape xmlns:r="http://schemas.openxmlformats.org/officeDocument/2006/relationships" rot="180" type="pie" r:blip="">
                        <dgm:adjLst>
                          <dgm:adj idx="1" val="90"/>
                          <dgm:adj idx="2" val="-162"/>
                        </dgm:adjLst>
                      </dgm:shape>
                    </dgm:if>
                    <dgm:if name="Name77" axis="followSib" ptType="node" func="cnt" op="equ" val="3">
                      <dgm:shape xmlns:r="http://schemas.openxmlformats.org/officeDocument/2006/relationships" rot="180" type="pie" r:blip="">
                        <dgm:adjLst>
                          <dgm:adj idx="1" val="90"/>
                          <dgm:adj idx="2" val="180"/>
                        </dgm:adjLst>
                      </dgm:shape>
                    </dgm:if>
                    <dgm:else name="Name78">
                      <dgm:shape xmlns:r="http://schemas.openxmlformats.org/officeDocument/2006/relationships" rot="180" type="pie" r:blip="">
                        <dgm:adjLst>
                          <dgm:adj idx="1" val="90"/>
                          <dgm:adj idx="2" val="167.1429"/>
                        </dgm:adjLst>
                      </dgm:shape>
                    </dgm:else>
                  </dgm:choose>
                </dgm:if>
                <dgm:if name="Name79" axis="precedSib" ptType="node" func="cnt" op="equ" val="3">
                  <dgm:choose name="Name80">
                    <dgm:if name="Name81" axis="followSib" ptType="node" func="cnt" op="equ" val="0">
                      <dgm:shape xmlns:r="http://schemas.openxmlformats.org/officeDocument/2006/relationships" rot="180" type="pie" r:blip="">
                        <dgm:adjLst>
                          <dgm:adj idx="1" val="90"/>
                          <dgm:adj idx="2" val="-90"/>
                        </dgm:adjLst>
                      </dgm:shape>
                    </dgm:if>
                    <dgm:if name="Name82" axis="followSib" ptType="node" func="cnt" op="equ" val="1">
                      <dgm:shape xmlns:r="http://schemas.openxmlformats.org/officeDocument/2006/relationships" rot="180" type="pie" r:blip="">
                        <dgm:adjLst>
                          <dgm:adj idx="1" val="90"/>
                          <dgm:adj idx="2" val="-126"/>
                        </dgm:adjLst>
                      </dgm:shape>
                    </dgm:if>
                    <dgm:if name="Name83" axis="followSib" ptType="node" func="cnt" op="equ" val="2">
                      <dgm:shape xmlns:r="http://schemas.openxmlformats.org/officeDocument/2006/relationships" rot="180" type="pie" r:blip="">
                        <dgm:adjLst>
                          <dgm:adj idx="1" val="90"/>
                          <dgm:adj idx="2" val="-150"/>
                        </dgm:adjLst>
                      </dgm:shape>
                    </dgm:if>
                    <dgm:else name="Name84">
                      <dgm:shape xmlns:r="http://schemas.openxmlformats.org/officeDocument/2006/relationships" rot="180" type="pie" r:blip="">
                        <dgm:adjLst>
                          <dgm:adj idx="1" val="90"/>
                          <dgm:adj idx="2" val="-167.1429"/>
                        </dgm:adjLst>
                      </dgm:shape>
                    </dgm:else>
                  </dgm:choose>
                </dgm:if>
                <dgm:if name="Name85" axis="precedSib" ptType="node" func="cnt" op="equ" val="4">
                  <dgm:choose name="Name86">
                    <dgm:if name="Name87" axis="followSib" ptType="node" func="cnt" op="equ" val="0">
                      <dgm:shape xmlns:r="http://schemas.openxmlformats.org/officeDocument/2006/relationships" rot="180" type="pie" r:blip="">
                        <dgm:adjLst>
                          <dgm:adj idx="1" val="90"/>
                          <dgm:adj idx="2" val="-90"/>
                        </dgm:adjLst>
                      </dgm:shape>
                    </dgm:if>
                    <dgm:if name="Name88" axis="followSib" ptType="node" func="cnt" op="equ" val="1">
                      <dgm:shape xmlns:r="http://schemas.openxmlformats.org/officeDocument/2006/relationships" rot="180" type="pie" r:blip="">
                        <dgm:adjLst>
                          <dgm:adj idx="1" val="90"/>
                          <dgm:adj idx="2" val="-120"/>
                        </dgm:adjLst>
                      </dgm:shape>
                    </dgm:if>
                    <dgm:else name="Name89">
                      <dgm:shape xmlns:r="http://schemas.openxmlformats.org/officeDocument/2006/relationships" rot="180" type="pie" r:blip="">
                        <dgm:adjLst>
                          <dgm:adj idx="1" val="90"/>
                          <dgm:adj idx="2" val="-141.4286"/>
                        </dgm:adjLst>
                      </dgm:shape>
                    </dgm:else>
                  </dgm:choose>
                </dgm:if>
                <dgm:if name="Name90" axis="precedSib" ptType="node" func="cnt" op="equ" val="5">
                  <dgm:choose name="Name91">
                    <dgm:if name="Name92" axis="followSib" ptType="node" func="cnt" op="equ" val="0">
                      <dgm:shape xmlns:r="http://schemas.openxmlformats.org/officeDocument/2006/relationships" rot="180" type="pie" r:blip="">
                        <dgm:adjLst>
                          <dgm:adj idx="1" val="90"/>
                          <dgm:adj idx="2" val="-90"/>
                        </dgm:adjLst>
                      </dgm:shape>
                    </dgm:if>
                    <dgm:else name="Name93">
                      <dgm:shape xmlns:r="http://schemas.openxmlformats.org/officeDocument/2006/relationships" rot="180" type="pie" r:blip="">
                        <dgm:adjLst>
                          <dgm:adj idx="1" val="90"/>
                          <dgm:adj idx="2" val="-115.7143"/>
                        </dgm:adjLst>
                      </dgm:shape>
                    </dgm:else>
                  </dgm:choose>
                </dgm:if>
                <dgm:else name="Name94">
                  <dgm:shape xmlns:r="http://schemas.openxmlformats.org/officeDocument/2006/relationships" rot="180" type="pie" r:blip="">
                    <dgm:adjLst>
                      <dgm:adj idx="1" val="90"/>
                      <dgm:adj idx="2" val="-90"/>
                    </dgm:adjLst>
                  </dgm:shape>
                </dgm:else>
              </dgm:choose>
            </dgm:else>
          </dgm:choose>
          <dgm:presOf/>
        </dgm:layoutNode>
        <dgm:layoutNode name="Parent" styleLbl="revTx">
          <dgm:varLst>
            <dgm:chMax val="1"/>
            <dgm:chPref val="1"/>
            <dgm:bulletEnabled val="1"/>
          </dgm:varLst>
          <dgm:choose name="Name95">
            <dgm:if name="Name96" func="var" arg="dir" op="equ" val="norm">
              <dgm:alg type="tx">
                <dgm:param type="parTxLTRAlign" val="r"/>
                <dgm:param type="parTxRTLAlign" val="r"/>
                <dgm:param type="shpTxLTRAlignCh" val="r"/>
                <dgm:param type="shpTxRTLAlignCh" val="r"/>
                <dgm:param type="txAnchorVert" val="b"/>
                <dgm:param type="autoTxRot" val="grav"/>
              </dgm:alg>
            </dgm:if>
            <dgm:else name="Name97">
              <dgm:alg type="tx">
                <dgm:param type="parTxLTRAlign" val="l"/>
                <dgm:param type="parTxRTLAlign" val="l"/>
                <dgm:param type="shpTxLTRAlignCh" val="l"/>
                <dgm:param type="shpTxRTLAlignCh" val="l"/>
                <dgm:param type="txAnchorVert" val="b"/>
                <dgm:param type="autoTxRot" val="grav"/>
              </dgm:alg>
            </dgm:else>
          </dgm:choose>
          <dgm:choose name="Name98">
            <dgm:if name="Name99" func="var" arg="dir" op="equ" val="norm">
              <dgm:shape xmlns:r="http://schemas.openxmlformats.org/officeDocument/2006/relationships" rot="-90" type="rect" r:blip="">
                <dgm:adjLst/>
              </dgm:shape>
            </dgm:if>
            <dgm:else name="Name100">
              <dgm:shape xmlns:r="http://schemas.openxmlformats.org/officeDocument/2006/relationships" rot="90" type="rect" r:blip="">
                <dgm:adjLst/>
              </dgm:shape>
            </dgm:else>
          </dgm:choose>
          <dgm:presOf axis="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dgm:choose name="Name101">
        <dgm:if name="Name102" axis="ch" ptType="node" func="cnt" op="gte" val="1">
          <dgm:forEach name="negSibTransForEach" axis="ch" ptType="sibTrans" hideLastTrans="0" cnt="1">
            <dgm:layoutNode name="negSibTrans">
              <dgm:alg type="sp"/>
              <dgm:shape xmlns:r="http://schemas.openxmlformats.org/officeDocument/2006/relationships" r:blip="">
                <dgm:adjLst/>
              </dgm:shape>
            </dgm:layoutNode>
          </dgm:forEach>
          <dgm:layoutNode name="composite">
            <dgm:alg type="composite">
              <dgm:param type="ar" val="0.5"/>
            </dgm:alg>
            <dgm:shape xmlns:r="http://schemas.openxmlformats.org/officeDocument/2006/relationships" r:blip="">
              <dgm:adjLst/>
            </dgm:shape>
            <dgm:choose name="Name103">
              <dgm:if name="Name104" func="var" arg="dir" op="equ" val="norm">
                <dgm:constrLst>
                  <dgm:constr type="l" for="ch" forName="Child" refType="w" fact="0"/>
                  <dgm:constr type="t" for="ch" forName="Child" refType="h" fact="0"/>
                  <dgm:constr type="w" for="ch" forName="Child" refType="w"/>
                  <dgm:constr type="h" for="ch" forName="Child" refType="h"/>
                </dgm:constrLst>
              </dgm:if>
              <dgm:else name="Name105">
                <dgm:constrLst>
                  <dgm:constr type="r" for="ch" forName="Child" refType="w"/>
                  <dgm:constr type="t" for="ch" forName="Child" refType="h" fact="0"/>
                  <dgm:constr type="w" for="ch" forName="Child" refType="w"/>
                  <dgm:constr type="h" for="ch" forName="Child" refType="h"/>
                </dgm:constrLst>
              </dgm:else>
            </dgm:choose>
            <dgm:ruleLst/>
            <dgm:layoutNode name="Child" styleLbl="revTx">
              <dgm:varLst>
                <dgm:chMax val="0"/>
                <dgm:chPref val="0"/>
                <dgm:bulletEnabled val="1"/>
              </dgm:varLst>
              <dgm:choose name="Name106">
                <dgm:if name="Name107" func="var" arg="dir" op="equ" val="norm">
                  <dgm:alg type="tx">
                    <dgm:param type="parTxLTRAlign" val="l"/>
                    <dgm:param type="parTxRTLAlign" val="r"/>
                    <dgm:param type="txAnchorVert" val="t"/>
                  </dgm:alg>
                </dgm:if>
                <dgm:else name="Name108">
                  <dgm:alg type="tx">
                    <dgm:param type="parTxLTRAlign" val="r"/>
                    <dgm:param type="parTxRTLAlign" val="l"/>
                    <dgm:param type="txAnchorVert" val="t"/>
                  </dgm:alg>
                </dgm:else>
              </dgm:choose>
              <dgm:shape xmlns:r="http://schemas.openxmlformats.org/officeDocument/2006/relationships" type="rect" r:blip="">
                <dgm:adjLst/>
              </dgm:shape>
              <dgm:presOf axis="des"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if>
        <dgm:else name="Name109"/>
      </dgm:choose>
    </dgm:forEach>
  </dgm:layoutNode>
</dgm:layoutDef>
</file>

<file path=ppt/diagrams/layout2.xml><?xml version="1.0" encoding="utf-8"?>
<dgm:layoutDef xmlns:dgm="http://schemas.openxmlformats.org/drawingml/2006/diagram" xmlns:a="http://schemas.openxmlformats.org/drawingml/2006/main" uniqueId="urn:microsoft.com/office/officeart/2009/3/layout/PieProcess">
  <dgm:title val=""/>
  <dgm:desc val=""/>
  <dgm:catLst>
    <dgm:cat type="list" pri="8600"/>
    <dgm:cat type="process" pri="4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constrLst>
      <dgm:constr type="primFontSz" for="des" forName="Parent" val="65"/>
      <dgm:constr type="primFontSz" for="des" forName="Child" refType="primFontSz" refFor="des" refForName="Parent" op="lte"/>
      <dgm:constr type="w" for="ch" forName="composite" refType="w"/>
      <dgm:constr type="h" for="ch" forName="composite" refType="h"/>
      <dgm:constr type="w" for="ch" forName="ParentComposite" refType="w" fact="0.5"/>
      <dgm:constr type="h" for="ch" forName="ParentComposite" refType="h"/>
      <dgm:constr type="w" for="ch" forName="negSibTrans" refType="h" refFor="ch" refForName="composite" fact="-0.075"/>
      <dgm:constr type="w" for="ch" forName="sibTrans" refType="w" refFor="ch" refForName="composite" fact="0.0425"/>
    </dgm:constrLst>
    <dgm:forEach name="nodesForEach" axis="ch" ptType="node" cnt="7">
      <dgm:layoutNode name="ParentComposite">
        <dgm:alg type="composite">
          <dgm:param type="ar" val="0.2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275"/>
              <dgm:constr type="w" for="ch" forName="Parent" refType="w" fact="0.6"/>
              <dgm:constr type="h" for="ch" forName="Parent" refType="h" fact="0.725"/>
              <dgm:constr type="l" for="ch" forName="Chord" refType="w" fact="0"/>
              <dgm:constr type="t" for="ch" forName="Chord" refType="h" fact="0"/>
              <dgm:constr type="w" for="ch" forName="Chord" refType="w"/>
              <dgm:constr type="h" for="ch" forName="Chord" refType="h" fact="0.25"/>
              <dgm:constr type="l" for="ch" forName="Pie" refType="w" fact="0.1"/>
              <dgm:constr type="t" for="ch" forName="Pie" refType="h" fact="0.025"/>
              <dgm:constr type="w" for="ch" forName="Pie" refType="w" fact="0.8"/>
              <dgm:constr type="h" for="ch" forName="Pie" refType="h" fact="0.2"/>
            </dgm:constrLst>
          </dgm:if>
          <dgm:else name="Name6">
            <dgm:constrLst>
              <dgm:constr type="r" for="ch" forName="Parent" refType="w"/>
              <dgm:constr type="t" for="ch" forName="Parent" refType="h" fact="0.275"/>
              <dgm:constr type="w" for="ch" forName="Parent" refType="w" fact="0.6"/>
              <dgm:constr type="h" for="ch" forName="Parent" refType="h" fact="0.725"/>
              <dgm:constr type="r" for="ch" forName="Chord" refType="w"/>
              <dgm:constr type="t" for="ch" forName="Chord" refType="h" fact="0"/>
              <dgm:constr type="w" for="ch" forName="Chord" refType="w"/>
              <dgm:constr type="h" for="ch" forName="Chord" refType="h" fact="0.25"/>
              <dgm:constr type="r" for="ch" forName="Pie" refType="w" fact="0.9"/>
              <dgm:constr type="t" for="ch" forName="Pie" refType="h" fact="0.025"/>
              <dgm:constr type="w" for="ch" forName="Pie" refType="w" fact="0.8"/>
              <dgm:constr type="h" for="ch" forName="Pie" refType="h" fact="0.2"/>
            </dgm:constrLst>
          </dgm:else>
        </dgm:choose>
        <dgm:layoutNode name="Chord" styleLbl="bgShp">
          <dgm:alg type="sp"/>
          <dgm:choose name="Name7">
            <dgm:if name="Name8" func="var" arg="dir" op="equ" val="norm">
              <dgm:shape xmlns:r="http://schemas.openxmlformats.org/officeDocument/2006/relationships" type="chord" r:blip="">
                <dgm:adjLst>
                  <dgm:adj idx="1" val="80"/>
                  <dgm:adj idx="2" val="-80"/>
                </dgm:adjLst>
              </dgm:shape>
            </dgm:if>
            <dgm:else name="Name9">
              <dgm:shape xmlns:r="http://schemas.openxmlformats.org/officeDocument/2006/relationships" rot="180" type="chord" r:blip="">
                <dgm:adjLst>
                  <dgm:adj idx="1" val="80"/>
                  <dgm:adj idx="2" val="-80"/>
                </dgm:adjLst>
              </dgm:shape>
            </dgm:else>
          </dgm:choose>
          <dgm:presOf/>
        </dgm:layoutNode>
        <dgm:layoutNode name="Pie" styleLbl="alignNode1">
          <dgm:alg type="sp"/>
          <dgm:choose name="Name10">
            <dgm:if name="Name11" func="var" arg="dir" op="equ" val="norm">
              <dgm:choose name="Name12">
                <dgm:if name="Name13" axis="precedSib" ptType="node" func="cnt" op="equ" val="0">
                  <dgm:choose name="Name14">
                    <dgm:if name="Name15" axis="followSib" ptType="node" func="cnt" op="equ" val="0">
                      <dgm:shape xmlns:r="http://schemas.openxmlformats.org/officeDocument/2006/relationships" type="pie" r:blip="">
                        <dgm:adjLst>
                          <dgm:adj idx="1" val="90"/>
                          <dgm:adj idx="2" val="-90"/>
                        </dgm:adjLst>
                      </dgm:shape>
                    </dgm:if>
                    <dgm:if name="Name16" axis="followSib" ptType="node" func="cnt" op="equ" val="1">
                      <dgm:shape xmlns:r="http://schemas.openxmlformats.org/officeDocument/2006/relationships" type="pie" r:blip="">
                        <dgm:adjLst>
                          <dgm:adj idx="1" val="180"/>
                          <dgm:adj idx="2" val="-90"/>
                        </dgm:adjLst>
                      </dgm:shape>
                    </dgm:if>
                    <dgm:if name="Name17" axis="followSib" ptType="node" func="cnt" op="equ" val="2">
                      <dgm:shape xmlns:r="http://schemas.openxmlformats.org/officeDocument/2006/relationships" type="pie" r:blip="">
                        <dgm:adjLst>
                          <dgm:adj idx="1" val="-150"/>
                          <dgm:adj idx="2" val="-90"/>
                        </dgm:adjLst>
                      </dgm:shape>
                    </dgm:if>
                    <dgm:if name="Name18" axis="followSib" ptType="node" func="cnt" op="equ" val="3">
                      <dgm:shape xmlns:r="http://schemas.openxmlformats.org/officeDocument/2006/relationships" type="pie" r:blip="">
                        <dgm:adjLst>
                          <dgm:adj idx="1" val="-135"/>
                          <dgm:adj idx="2" val="-90"/>
                        </dgm:adjLst>
                      </dgm:shape>
                    </dgm:if>
                    <dgm:if name="Name19" axis="followSib" ptType="node" func="cnt" op="equ" val="4">
                      <dgm:shape xmlns:r="http://schemas.openxmlformats.org/officeDocument/2006/relationships" type="pie" r:blip="">
                        <dgm:adjLst>
                          <dgm:adj idx="1" val="-126"/>
                          <dgm:adj idx="2" val="-90"/>
                        </dgm:adjLst>
                      </dgm:shape>
                    </dgm:if>
                    <dgm:if name="Name20" axis="followSib" ptType="node" func="cnt" op="equ" val="5">
                      <dgm:shape xmlns:r="http://schemas.openxmlformats.org/officeDocument/2006/relationships" type="pie" r:blip="">
                        <dgm:adjLst>
                          <dgm:adj idx="1" val="-120"/>
                          <dgm:adj idx="2" val="-90"/>
                        </dgm:adjLst>
                      </dgm:shape>
                    </dgm:if>
                    <dgm:else name="Name21">
                      <dgm:shape xmlns:r="http://schemas.openxmlformats.org/officeDocument/2006/relationships" type="pie" r:blip="">
                        <dgm:adjLst>
                          <dgm:adj idx="1" val="-115.7143"/>
                          <dgm:adj idx="2" val="-90"/>
                        </dgm:adjLst>
                      </dgm:shape>
                    </dgm:else>
                  </dgm:choose>
                </dgm:if>
                <dgm:if name="Name22" axis="precedSib" ptType="node" func="cnt" op="equ" val="1">
                  <dgm:choose name="Name23">
                    <dgm:if name="Name24" axis="followSib" ptType="node" func="cnt" op="equ" val="0">
                      <dgm:shape xmlns:r="http://schemas.openxmlformats.org/officeDocument/2006/relationships" type="pie" r:blip="">
                        <dgm:adjLst>
                          <dgm:adj idx="1" val="90"/>
                          <dgm:adj idx="2" val="-90"/>
                        </dgm:adjLst>
                      </dgm:shape>
                    </dgm:if>
                    <dgm:if name="Name25" axis="followSib" ptType="node" func="cnt" op="equ" val="1">
                      <dgm:shape xmlns:r="http://schemas.openxmlformats.org/officeDocument/2006/relationships" type="pie" r:blip="">
                        <dgm:adjLst>
                          <dgm:adj idx="1" val="150"/>
                          <dgm:adj idx="2" val="-90"/>
                        </dgm:adjLst>
                      </dgm:shape>
                    </dgm:if>
                    <dgm:if name="Name26" axis="followSib" ptType="node" func="cnt" op="equ" val="2">
                      <dgm:shape xmlns:r="http://schemas.openxmlformats.org/officeDocument/2006/relationships" type="pie" r:blip="">
                        <dgm:adjLst>
                          <dgm:adj idx="1" val="180"/>
                          <dgm:adj idx="2" val="-90"/>
                        </dgm:adjLst>
                      </dgm:shape>
                    </dgm:if>
                    <dgm:if name="Name27" axis="followSib" ptType="node" func="cnt" op="equ" val="3">
                      <dgm:shape xmlns:r="http://schemas.openxmlformats.org/officeDocument/2006/relationships" type="pie" r:blip="">
                        <dgm:adjLst>
                          <dgm:adj idx="1" val="-162"/>
                          <dgm:adj idx="2" val="-90"/>
                        </dgm:adjLst>
                      </dgm:shape>
                    </dgm:if>
                    <dgm:if name="Name28" axis="followSib" ptType="node" func="cnt" op="equ" val="4">
                      <dgm:shape xmlns:r="http://schemas.openxmlformats.org/officeDocument/2006/relationships" type="pie" r:blip="">
                        <dgm:adjLst>
                          <dgm:adj idx="1" val="-150"/>
                          <dgm:adj idx="2" val="-90"/>
                        </dgm:adjLst>
                      </dgm:shape>
                    </dgm:if>
                    <dgm:else name="Name29">
                      <dgm:shape xmlns:r="http://schemas.openxmlformats.org/officeDocument/2006/relationships" type="pie" r:blip="">
                        <dgm:adjLst>
                          <dgm:adj idx="1" val="-141.4286"/>
                          <dgm:adj idx="2" val="-90"/>
                        </dgm:adjLst>
                      </dgm:shape>
                    </dgm:else>
                  </dgm:choose>
                </dgm:if>
                <dgm:if name="Name30" axis="precedSib" ptType="node" func="cnt" op="equ" val="2">
                  <dgm:choose name="Name31">
                    <dgm:if name="Name32" axis="followSib" ptType="node" func="cnt" op="equ" val="0">
                      <dgm:shape xmlns:r="http://schemas.openxmlformats.org/officeDocument/2006/relationships" type="pie" r:blip="">
                        <dgm:adjLst>
                          <dgm:adj idx="1" val="90"/>
                          <dgm:adj idx="2" val="-90"/>
                        </dgm:adjLst>
                      </dgm:shape>
                    </dgm:if>
                    <dgm:if name="Name33" axis="followSib" ptType="node" func="cnt" op="equ" val="1">
                      <dgm:shape xmlns:r="http://schemas.openxmlformats.org/officeDocument/2006/relationships" type="pie" r:blip="">
                        <dgm:adjLst>
                          <dgm:adj idx="1" val="135"/>
                          <dgm:adj idx="2" val="-90"/>
                        </dgm:adjLst>
                      </dgm:shape>
                    </dgm:if>
                    <dgm:if name="Name34" axis="followSib" ptType="node" func="cnt" op="equ" val="2">
                      <dgm:shape xmlns:r="http://schemas.openxmlformats.org/officeDocument/2006/relationships" type="pie" r:blip="">
                        <dgm:adjLst>
                          <dgm:adj idx="1" val="162"/>
                          <dgm:adj idx="2" val="-90"/>
                        </dgm:adjLst>
                      </dgm:shape>
                    </dgm:if>
                    <dgm:if name="Name35" axis="followSib" ptType="node" func="cnt" op="equ" val="3">
                      <dgm:shape xmlns:r="http://schemas.openxmlformats.org/officeDocument/2006/relationships" type="pie" r:blip="">
                        <dgm:adjLst>
                          <dgm:adj idx="1" val="180"/>
                          <dgm:adj idx="2" val="-90"/>
                        </dgm:adjLst>
                      </dgm:shape>
                    </dgm:if>
                    <dgm:else name="Name36">
                      <dgm:shape xmlns:r="http://schemas.openxmlformats.org/officeDocument/2006/relationships" type="pie" r:blip="">
                        <dgm:adjLst>
                          <dgm:adj idx="1" val="-167.1429"/>
                          <dgm:adj idx="2" val="-90"/>
                        </dgm:adjLst>
                      </dgm:shape>
                    </dgm:else>
                  </dgm:choose>
                </dgm:if>
                <dgm:if name="Name37" axis="precedSib" ptType="node" func="cnt" op="equ" val="3">
                  <dgm:choose name="Name38">
                    <dgm:if name="Name39" axis="followSib" ptType="node" func="cnt" op="equ" val="0">
                      <dgm:shape xmlns:r="http://schemas.openxmlformats.org/officeDocument/2006/relationships" type="pie" r:blip="">
                        <dgm:adjLst>
                          <dgm:adj idx="1" val="90"/>
                          <dgm:adj idx="2" val="-90"/>
                        </dgm:adjLst>
                      </dgm:shape>
                    </dgm:if>
                    <dgm:if name="Name40" axis="followSib" ptType="node" func="cnt" op="equ" val="1">
                      <dgm:shape xmlns:r="http://schemas.openxmlformats.org/officeDocument/2006/relationships" type="pie" r:blip="">
                        <dgm:adjLst>
                          <dgm:adj idx="1" val="126"/>
                          <dgm:adj idx="2" val="-90"/>
                        </dgm:adjLst>
                      </dgm:shape>
                    </dgm:if>
                    <dgm:if name="Name41" axis="followSib" ptType="node" func="cnt" op="equ" val="2">
                      <dgm:shape xmlns:r="http://schemas.openxmlformats.org/officeDocument/2006/relationships" type="pie" r:blip="">
                        <dgm:adjLst>
                          <dgm:adj idx="1" val="150"/>
                          <dgm:adj idx="2" val="-90"/>
                        </dgm:adjLst>
                      </dgm:shape>
                    </dgm:if>
                    <dgm:else name="Name42">
                      <dgm:shape xmlns:r="http://schemas.openxmlformats.org/officeDocument/2006/relationships" type="pie" r:blip="">
                        <dgm:adjLst>
                          <dgm:adj idx="1" val="167.1429"/>
                          <dgm:adj idx="2" val="-90"/>
                        </dgm:adjLst>
                      </dgm:shape>
                    </dgm:else>
                  </dgm:choose>
                </dgm:if>
                <dgm:if name="Name43" axis="precedSib" ptType="node" func="cnt" op="equ" val="4">
                  <dgm:choose name="Name44">
                    <dgm:if name="Name45" axis="followSib" ptType="node" func="cnt" op="equ" val="0">
                      <dgm:shape xmlns:r="http://schemas.openxmlformats.org/officeDocument/2006/relationships" type="pie" r:blip="">
                        <dgm:adjLst>
                          <dgm:adj idx="1" val="90"/>
                          <dgm:adj idx="2" val="-90"/>
                        </dgm:adjLst>
                      </dgm:shape>
                    </dgm:if>
                    <dgm:if name="Name46" axis="followSib" ptType="node" func="cnt" op="equ" val="1">
                      <dgm:shape xmlns:r="http://schemas.openxmlformats.org/officeDocument/2006/relationships" type="pie" r:blip="">
                        <dgm:adjLst>
                          <dgm:adj idx="1" val="120"/>
                          <dgm:adj idx="2" val="-90"/>
                        </dgm:adjLst>
                      </dgm:shape>
                    </dgm:if>
                    <dgm:else name="Name47">
                      <dgm:shape xmlns:r="http://schemas.openxmlformats.org/officeDocument/2006/relationships" type="pie" r:blip="">
                        <dgm:adjLst>
                          <dgm:adj idx="1" val="141.4286"/>
                          <dgm:adj idx="2" val="-90"/>
                        </dgm:adjLst>
                      </dgm:shape>
                    </dgm:else>
                  </dgm:choose>
                </dgm:if>
                <dgm:if name="Name48" axis="precedSib" ptType="node" func="cnt" op="equ" val="5">
                  <dgm:choose name="Name49">
                    <dgm:if name="Name50" axis="followSib" ptType="node" func="cnt" op="equ" val="0">
                      <dgm:shape xmlns:r="http://schemas.openxmlformats.org/officeDocument/2006/relationships" type="pie" r:blip="">
                        <dgm:adjLst>
                          <dgm:adj idx="1" val="90"/>
                          <dgm:adj idx="2" val="-90"/>
                        </dgm:adjLst>
                      </dgm:shape>
                    </dgm:if>
                    <dgm:else name="Name51">
                      <dgm:shape xmlns:r="http://schemas.openxmlformats.org/officeDocument/2006/relationships" type="pie" r:blip="">
                        <dgm:adjLst>
                          <dgm:adj idx="1" val="115.7143"/>
                          <dgm:adj idx="2" val="-90"/>
                        </dgm:adjLst>
                      </dgm:shape>
                    </dgm:else>
                  </dgm:choose>
                </dgm:if>
                <dgm:else name="Name52">
                  <dgm:shape xmlns:r="http://schemas.openxmlformats.org/officeDocument/2006/relationships" type="pie" r:blip="">
                    <dgm:adjLst>
                      <dgm:adj idx="1" val="90"/>
                      <dgm:adj idx="2" val="-90"/>
                    </dgm:adjLst>
                  </dgm:shape>
                </dgm:else>
              </dgm:choose>
            </dgm:if>
            <dgm:else name="Name53">
              <dgm:choose name="Name54">
                <dgm:if name="Name55" axis="precedSib" ptType="node" func="cnt" op="equ" val="0">
                  <dgm:choose name="Name56">
                    <dgm:if name="Name57" axis="followSib" ptType="node" func="cnt" op="equ" val="0">
                      <dgm:shape xmlns:r="http://schemas.openxmlformats.org/officeDocument/2006/relationships" rot="180" type="pie" r:blip="">
                        <dgm:adjLst>
                          <dgm:adj idx="1" val="90"/>
                          <dgm:adj idx="2" val="-90"/>
                        </dgm:adjLst>
                      </dgm:shape>
                    </dgm:if>
                    <dgm:if name="Name58" axis="followSib" ptType="node" func="cnt" op="equ" val="1">
                      <dgm:shape xmlns:r="http://schemas.openxmlformats.org/officeDocument/2006/relationships" rot="180" type="pie" r:blip="">
                        <dgm:adjLst>
                          <dgm:adj idx="1" val="90"/>
                          <dgm:adj idx="2" val="180"/>
                        </dgm:adjLst>
                      </dgm:shape>
                    </dgm:if>
                    <dgm:if name="Name59" axis="followSib" ptType="node" func="cnt" op="equ" val="2">
                      <dgm:shape xmlns:r="http://schemas.openxmlformats.org/officeDocument/2006/relationships" rot="180" type="pie" r:blip="">
                        <dgm:adjLst>
                          <dgm:adj idx="1" val="90"/>
                          <dgm:adj idx="2" val="150"/>
                        </dgm:adjLst>
                      </dgm:shape>
                    </dgm:if>
                    <dgm:if name="Name60" axis="followSib" ptType="node" func="cnt" op="equ" val="3">
                      <dgm:shape xmlns:r="http://schemas.openxmlformats.org/officeDocument/2006/relationships" rot="180" type="pie" r:blip="">
                        <dgm:adjLst>
                          <dgm:adj idx="1" val="90"/>
                          <dgm:adj idx="2" val="135"/>
                        </dgm:adjLst>
                      </dgm:shape>
                    </dgm:if>
                    <dgm:if name="Name61" axis="followSib" ptType="node" func="cnt" op="equ" val="4">
                      <dgm:shape xmlns:r="http://schemas.openxmlformats.org/officeDocument/2006/relationships" rot="180" type="pie" r:blip="">
                        <dgm:adjLst>
                          <dgm:adj idx="1" val="90"/>
                          <dgm:adj idx="2" val="126"/>
                        </dgm:adjLst>
                      </dgm:shape>
                    </dgm:if>
                    <dgm:if name="Name62" axis="followSib" ptType="node" func="cnt" op="equ" val="5">
                      <dgm:shape xmlns:r="http://schemas.openxmlformats.org/officeDocument/2006/relationships" rot="180" type="pie" r:blip="">
                        <dgm:adjLst>
                          <dgm:adj idx="1" val="90"/>
                          <dgm:adj idx="2" val="120"/>
                        </dgm:adjLst>
                      </dgm:shape>
                    </dgm:if>
                    <dgm:else name="Name63">
                      <dgm:shape xmlns:r="http://schemas.openxmlformats.org/officeDocument/2006/relationships" rot="180" type="pie" r:blip="">
                        <dgm:adjLst>
                          <dgm:adj idx="1" val="90"/>
                          <dgm:adj idx="2" val="115.7143"/>
                        </dgm:adjLst>
                      </dgm:shape>
                    </dgm:else>
                  </dgm:choose>
                </dgm:if>
                <dgm:if name="Name64" axis="precedSib" ptType="node" func="cnt" op="equ" val="1">
                  <dgm:choose name="Name65">
                    <dgm:if name="Name66" axis="followSib" ptType="node" func="cnt" op="equ" val="0">
                      <dgm:shape xmlns:r="http://schemas.openxmlformats.org/officeDocument/2006/relationships" rot="180" type="pie" r:blip="">
                        <dgm:adjLst>
                          <dgm:adj idx="1" val="90"/>
                          <dgm:adj idx="2" val="-90"/>
                        </dgm:adjLst>
                      </dgm:shape>
                    </dgm:if>
                    <dgm:if name="Name67" axis="followSib" ptType="node" func="cnt" op="equ" val="1">
                      <dgm:shape xmlns:r="http://schemas.openxmlformats.org/officeDocument/2006/relationships" rot="180" type="pie" r:blip="">
                        <dgm:adjLst>
                          <dgm:adj idx="1" val="90"/>
                          <dgm:adj idx="2" val="-150"/>
                        </dgm:adjLst>
                      </dgm:shape>
                    </dgm:if>
                    <dgm:if name="Name68" axis="followSib" ptType="node" func="cnt" op="equ" val="2">
                      <dgm:shape xmlns:r="http://schemas.openxmlformats.org/officeDocument/2006/relationships" rot="180" type="pie" r:blip="">
                        <dgm:adjLst>
                          <dgm:adj idx="1" val="90"/>
                          <dgm:adj idx="2" val="180"/>
                        </dgm:adjLst>
                      </dgm:shape>
                    </dgm:if>
                    <dgm:if name="Name69" axis="followSib" ptType="node" func="cnt" op="equ" val="3">
                      <dgm:shape xmlns:r="http://schemas.openxmlformats.org/officeDocument/2006/relationships" rot="180" type="pie" r:blip="">
                        <dgm:adjLst>
                          <dgm:adj idx="1" val="90"/>
                          <dgm:adj idx="2" val="162"/>
                        </dgm:adjLst>
                      </dgm:shape>
                    </dgm:if>
                    <dgm:if name="Name70" axis="followSib" ptType="node" func="cnt" op="equ" val="4">
                      <dgm:shape xmlns:r="http://schemas.openxmlformats.org/officeDocument/2006/relationships" rot="180" type="pie" r:blip="">
                        <dgm:adjLst>
                          <dgm:adj idx="1" val="90"/>
                          <dgm:adj idx="2" val="150"/>
                        </dgm:adjLst>
                      </dgm:shape>
                    </dgm:if>
                    <dgm:else name="Name71">
                      <dgm:shape xmlns:r="http://schemas.openxmlformats.org/officeDocument/2006/relationships" rot="180" type="pie" r:blip="">
                        <dgm:adjLst>
                          <dgm:adj idx="1" val="90"/>
                          <dgm:adj idx="2" val="141.4286"/>
                        </dgm:adjLst>
                      </dgm:shape>
                    </dgm:else>
                  </dgm:choose>
                </dgm:if>
                <dgm:if name="Name72" axis="precedSib" ptType="node" func="cnt" op="equ" val="2">
                  <dgm:choose name="Name73">
                    <dgm:if name="Name74" axis="followSib" ptType="node" func="cnt" op="equ" val="0">
                      <dgm:shape xmlns:r="http://schemas.openxmlformats.org/officeDocument/2006/relationships" rot="180" type="pie" r:blip="">
                        <dgm:adjLst>
                          <dgm:adj idx="1" val="90"/>
                          <dgm:adj idx="2" val="-90"/>
                        </dgm:adjLst>
                      </dgm:shape>
                    </dgm:if>
                    <dgm:if name="Name75" axis="followSib" ptType="node" func="cnt" op="equ" val="1">
                      <dgm:shape xmlns:r="http://schemas.openxmlformats.org/officeDocument/2006/relationships" rot="180" type="pie" r:blip="">
                        <dgm:adjLst>
                          <dgm:adj idx="1" val="90"/>
                          <dgm:adj idx="2" val="-135"/>
                        </dgm:adjLst>
                      </dgm:shape>
                    </dgm:if>
                    <dgm:if name="Name76" axis="followSib" ptType="node" func="cnt" op="equ" val="2">
                      <dgm:shape xmlns:r="http://schemas.openxmlformats.org/officeDocument/2006/relationships" rot="180" type="pie" r:blip="">
                        <dgm:adjLst>
                          <dgm:adj idx="1" val="90"/>
                          <dgm:adj idx="2" val="-162"/>
                        </dgm:adjLst>
                      </dgm:shape>
                    </dgm:if>
                    <dgm:if name="Name77" axis="followSib" ptType="node" func="cnt" op="equ" val="3">
                      <dgm:shape xmlns:r="http://schemas.openxmlformats.org/officeDocument/2006/relationships" rot="180" type="pie" r:blip="">
                        <dgm:adjLst>
                          <dgm:adj idx="1" val="90"/>
                          <dgm:adj idx="2" val="180"/>
                        </dgm:adjLst>
                      </dgm:shape>
                    </dgm:if>
                    <dgm:else name="Name78">
                      <dgm:shape xmlns:r="http://schemas.openxmlformats.org/officeDocument/2006/relationships" rot="180" type="pie" r:blip="">
                        <dgm:adjLst>
                          <dgm:adj idx="1" val="90"/>
                          <dgm:adj idx="2" val="167.1429"/>
                        </dgm:adjLst>
                      </dgm:shape>
                    </dgm:else>
                  </dgm:choose>
                </dgm:if>
                <dgm:if name="Name79" axis="precedSib" ptType="node" func="cnt" op="equ" val="3">
                  <dgm:choose name="Name80">
                    <dgm:if name="Name81" axis="followSib" ptType="node" func="cnt" op="equ" val="0">
                      <dgm:shape xmlns:r="http://schemas.openxmlformats.org/officeDocument/2006/relationships" rot="180" type="pie" r:blip="">
                        <dgm:adjLst>
                          <dgm:adj idx="1" val="90"/>
                          <dgm:adj idx="2" val="-90"/>
                        </dgm:adjLst>
                      </dgm:shape>
                    </dgm:if>
                    <dgm:if name="Name82" axis="followSib" ptType="node" func="cnt" op="equ" val="1">
                      <dgm:shape xmlns:r="http://schemas.openxmlformats.org/officeDocument/2006/relationships" rot="180" type="pie" r:blip="">
                        <dgm:adjLst>
                          <dgm:adj idx="1" val="90"/>
                          <dgm:adj idx="2" val="-126"/>
                        </dgm:adjLst>
                      </dgm:shape>
                    </dgm:if>
                    <dgm:if name="Name83" axis="followSib" ptType="node" func="cnt" op="equ" val="2">
                      <dgm:shape xmlns:r="http://schemas.openxmlformats.org/officeDocument/2006/relationships" rot="180" type="pie" r:blip="">
                        <dgm:adjLst>
                          <dgm:adj idx="1" val="90"/>
                          <dgm:adj idx="2" val="-150"/>
                        </dgm:adjLst>
                      </dgm:shape>
                    </dgm:if>
                    <dgm:else name="Name84">
                      <dgm:shape xmlns:r="http://schemas.openxmlformats.org/officeDocument/2006/relationships" rot="180" type="pie" r:blip="">
                        <dgm:adjLst>
                          <dgm:adj idx="1" val="90"/>
                          <dgm:adj idx="2" val="-167.1429"/>
                        </dgm:adjLst>
                      </dgm:shape>
                    </dgm:else>
                  </dgm:choose>
                </dgm:if>
                <dgm:if name="Name85" axis="precedSib" ptType="node" func="cnt" op="equ" val="4">
                  <dgm:choose name="Name86">
                    <dgm:if name="Name87" axis="followSib" ptType="node" func="cnt" op="equ" val="0">
                      <dgm:shape xmlns:r="http://schemas.openxmlformats.org/officeDocument/2006/relationships" rot="180" type="pie" r:blip="">
                        <dgm:adjLst>
                          <dgm:adj idx="1" val="90"/>
                          <dgm:adj idx="2" val="-90"/>
                        </dgm:adjLst>
                      </dgm:shape>
                    </dgm:if>
                    <dgm:if name="Name88" axis="followSib" ptType="node" func="cnt" op="equ" val="1">
                      <dgm:shape xmlns:r="http://schemas.openxmlformats.org/officeDocument/2006/relationships" rot="180" type="pie" r:blip="">
                        <dgm:adjLst>
                          <dgm:adj idx="1" val="90"/>
                          <dgm:adj idx="2" val="-120"/>
                        </dgm:adjLst>
                      </dgm:shape>
                    </dgm:if>
                    <dgm:else name="Name89">
                      <dgm:shape xmlns:r="http://schemas.openxmlformats.org/officeDocument/2006/relationships" rot="180" type="pie" r:blip="">
                        <dgm:adjLst>
                          <dgm:adj idx="1" val="90"/>
                          <dgm:adj idx="2" val="-141.4286"/>
                        </dgm:adjLst>
                      </dgm:shape>
                    </dgm:else>
                  </dgm:choose>
                </dgm:if>
                <dgm:if name="Name90" axis="precedSib" ptType="node" func="cnt" op="equ" val="5">
                  <dgm:choose name="Name91">
                    <dgm:if name="Name92" axis="followSib" ptType="node" func="cnt" op="equ" val="0">
                      <dgm:shape xmlns:r="http://schemas.openxmlformats.org/officeDocument/2006/relationships" rot="180" type="pie" r:blip="">
                        <dgm:adjLst>
                          <dgm:adj idx="1" val="90"/>
                          <dgm:adj idx="2" val="-90"/>
                        </dgm:adjLst>
                      </dgm:shape>
                    </dgm:if>
                    <dgm:else name="Name93">
                      <dgm:shape xmlns:r="http://schemas.openxmlformats.org/officeDocument/2006/relationships" rot="180" type="pie" r:blip="">
                        <dgm:adjLst>
                          <dgm:adj idx="1" val="90"/>
                          <dgm:adj idx="2" val="-115.7143"/>
                        </dgm:adjLst>
                      </dgm:shape>
                    </dgm:else>
                  </dgm:choose>
                </dgm:if>
                <dgm:else name="Name94">
                  <dgm:shape xmlns:r="http://schemas.openxmlformats.org/officeDocument/2006/relationships" rot="180" type="pie" r:blip="">
                    <dgm:adjLst>
                      <dgm:adj idx="1" val="90"/>
                      <dgm:adj idx="2" val="-90"/>
                    </dgm:adjLst>
                  </dgm:shape>
                </dgm:else>
              </dgm:choose>
            </dgm:else>
          </dgm:choose>
          <dgm:presOf/>
        </dgm:layoutNode>
        <dgm:layoutNode name="Parent" styleLbl="revTx">
          <dgm:varLst>
            <dgm:chMax val="1"/>
            <dgm:chPref val="1"/>
            <dgm:bulletEnabled val="1"/>
          </dgm:varLst>
          <dgm:choose name="Name95">
            <dgm:if name="Name96" func="var" arg="dir" op="equ" val="norm">
              <dgm:alg type="tx">
                <dgm:param type="parTxLTRAlign" val="r"/>
                <dgm:param type="parTxRTLAlign" val="r"/>
                <dgm:param type="shpTxLTRAlignCh" val="r"/>
                <dgm:param type="shpTxRTLAlignCh" val="r"/>
                <dgm:param type="txAnchorVert" val="b"/>
                <dgm:param type="autoTxRot" val="grav"/>
              </dgm:alg>
            </dgm:if>
            <dgm:else name="Name97">
              <dgm:alg type="tx">
                <dgm:param type="parTxLTRAlign" val="l"/>
                <dgm:param type="parTxRTLAlign" val="l"/>
                <dgm:param type="shpTxLTRAlignCh" val="l"/>
                <dgm:param type="shpTxRTLAlignCh" val="l"/>
                <dgm:param type="txAnchorVert" val="b"/>
                <dgm:param type="autoTxRot" val="grav"/>
              </dgm:alg>
            </dgm:else>
          </dgm:choose>
          <dgm:choose name="Name98">
            <dgm:if name="Name99" func="var" arg="dir" op="equ" val="norm">
              <dgm:shape xmlns:r="http://schemas.openxmlformats.org/officeDocument/2006/relationships" rot="-90" type="rect" r:blip="">
                <dgm:adjLst/>
              </dgm:shape>
            </dgm:if>
            <dgm:else name="Name100">
              <dgm:shape xmlns:r="http://schemas.openxmlformats.org/officeDocument/2006/relationships" rot="90" type="rect" r:blip="">
                <dgm:adjLst/>
              </dgm:shape>
            </dgm:else>
          </dgm:choose>
          <dgm:presOf axis="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dgm:choose name="Name101">
        <dgm:if name="Name102" axis="ch" ptType="node" func="cnt" op="gte" val="1">
          <dgm:forEach name="negSibTransForEach" axis="ch" ptType="sibTrans" hideLastTrans="0" cnt="1">
            <dgm:layoutNode name="negSibTrans">
              <dgm:alg type="sp"/>
              <dgm:shape xmlns:r="http://schemas.openxmlformats.org/officeDocument/2006/relationships" r:blip="">
                <dgm:adjLst/>
              </dgm:shape>
            </dgm:layoutNode>
          </dgm:forEach>
          <dgm:layoutNode name="composite">
            <dgm:alg type="composite">
              <dgm:param type="ar" val="0.5"/>
            </dgm:alg>
            <dgm:shape xmlns:r="http://schemas.openxmlformats.org/officeDocument/2006/relationships" r:blip="">
              <dgm:adjLst/>
            </dgm:shape>
            <dgm:choose name="Name103">
              <dgm:if name="Name104" func="var" arg="dir" op="equ" val="norm">
                <dgm:constrLst>
                  <dgm:constr type="l" for="ch" forName="Child" refType="w" fact="0"/>
                  <dgm:constr type="t" for="ch" forName="Child" refType="h" fact="0"/>
                  <dgm:constr type="w" for="ch" forName="Child" refType="w"/>
                  <dgm:constr type="h" for="ch" forName="Child" refType="h"/>
                </dgm:constrLst>
              </dgm:if>
              <dgm:else name="Name105">
                <dgm:constrLst>
                  <dgm:constr type="r" for="ch" forName="Child" refType="w"/>
                  <dgm:constr type="t" for="ch" forName="Child" refType="h" fact="0"/>
                  <dgm:constr type="w" for="ch" forName="Child" refType="w"/>
                  <dgm:constr type="h" for="ch" forName="Child" refType="h"/>
                </dgm:constrLst>
              </dgm:else>
            </dgm:choose>
            <dgm:ruleLst/>
            <dgm:layoutNode name="Child" styleLbl="revTx">
              <dgm:varLst>
                <dgm:chMax val="0"/>
                <dgm:chPref val="0"/>
                <dgm:bulletEnabled val="1"/>
              </dgm:varLst>
              <dgm:choose name="Name106">
                <dgm:if name="Name107" func="var" arg="dir" op="equ" val="norm">
                  <dgm:alg type="tx">
                    <dgm:param type="parTxLTRAlign" val="l"/>
                    <dgm:param type="parTxRTLAlign" val="r"/>
                    <dgm:param type="txAnchorVert" val="t"/>
                  </dgm:alg>
                </dgm:if>
                <dgm:else name="Name108">
                  <dgm:alg type="tx">
                    <dgm:param type="parTxLTRAlign" val="r"/>
                    <dgm:param type="parTxRTLAlign" val="l"/>
                    <dgm:param type="txAnchorVert" val="t"/>
                  </dgm:alg>
                </dgm:else>
              </dgm:choose>
              <dgm:shape xmlns:r="http://schemas.openxmlformats.org/officeDocument/2006/relationships" type="rect" r:blip="">
                <dgm:adjLst/>
              </dgm:shape>
              <dgm:presOf axis="des"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if>
        <dgm:else name="Name109"/>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6.xml><?xml version="1.0" encoding="utf-8"?>
<dgm:layoutDef xmlns:dgm="http://schemas.openxmlformats.org/drawingml/2006/diagram" xmlns:a="http://schemas.openxmlformats.org/drawingml/2006/main" uniqueId="urn:microsoft.com/office/officeart/2009/3/layout/PieProcess">
  <dgm:title val=""/>
  <dgm:desc val=""/>
  <dgm:catLst>
    <dgm:cat type="list" pri="8600"/>
    <dgm:cat type="process" pri="4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constrLst>
      <dgm:constr type="primFontSz" for="des" forName="Parent" val="65"/>
      <dgm:constr type="primFontSz" for="des" forName="Child" refType="primFontSz" refFor="des" refForName="Parent" op="lte"/>
      <dgm:constr type="w" for="ch" forName="composite" refType="w"/>
      <dgm:constr type="h" for="ch" forName="composite" refType="h"/>
      <dgm:constr type="w" for="ch" forName="ParentComposite" refType="w" fact="0.5"/>
      <dgm:constr type="h" for="ch" forName="ParentComposite" refType="h"/>
      <dgm:constr type="w" for="ch" forName="negSibTrans" refType="h" refFor="ch" refForName="composite" fact="-0.075"/>
      <dgm:constr type="w" for="ch" forName="sibTrans" refType="w" refFor="ch" refForName="composite" fact="0.0425"/>
    </dgm:constrLst>
    <dgm:forEach name="nodesForEach" axis="ch" ptType="node" cnt="7">
      <dgm:layoutNode name="ParentComposite">
        <dgm:alg type="composite">
          <dgm:param type="ar" val="0.2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275"/>
              <dgm:constr type="w" for="ch" forName="Parent" refType="w" fact="0.6"/>
              <dgm:constr type="h" for="ch" forName="Parent" refType="h" fact="0.725"/>
              <dgm:constr type="l" for="ch" forName="Chord" refType="w" fact="0"/>
              <dgm:constr type="t" for="ch" forName="Chord" refType="h" fact="0"/>
              <dgm:constr type="w" for="ch" forName="Chord" refType="w"/>
              <dgm:constr type="h" for="ch" forName="Chord" refType="h" fact="0.25"/>
              <dgm:constr type="l" for="ch" forName="Pie" refType="w" fact="0.1"/>
              <dgm:constr type="t" for="ch" forName="Pie" refType="h" fact="0.025"/>
              <dgm:constr type="w" for="ch" forName="Pie" refType="w" fact="0.8"/>
              <dgm:constr type="h" for="ch" forName="Pie" refType="h" fact="0.2"/>
            </dgm:constrLst>
          </dgm:if>
          <dgm:else name="Name6">
            <dgm:constrLst>
              <dgm:constr type="r" for="ch" forName="Parent" refType="w"/>
              <dgm:constr type="t" for="ch" forName="Parent" refType="h" fact="0.275"/>
              <dgm:constr type="w" for="ch" forName="Parent" refType="w" fact="0.6"/>
              <dgm:constr type="h" for="ch" forName="Parent" refType="h" fact="0.725"/>
              <dgm:constr type="r" for="ch" forName="Chord" refType="w"/>
              <dgm:constr type="t" for="ch" forName="Chord" refType="h" fact="0"/>
              <dgm:constr type="w" for="ch" forName="Chord" refType="w"/>
              <dgm:constr type="h" for="ch" forName="Chord" refType="h" fact="0.25"/>
              <dgm:constr type="r" for="ch" forName="Pie" refType="w" fact="0.9"/>
              <dgm:constr type="t" for="ch" forName="Pie" refType="h" fact="0.025"/>
              <dgm:constr type="w" for="ch" forName="Pie" refType="w" fact="0.8"/>
              <dgm:constr type="h" for="ch" forName="Pie" refType="h" fact="0.2"/>
            </dgm:constrLst>
          </dgm:else>
        </dgm:choose>
        <dgm:layoutNode name="Chord" styleLbl="bgShp">
          <dgm:alg type="sp"/>
          <dgm:choose name="Name7">
            <dgm:if name="Name8" func="var" arg="dir" op="equ" val="norm">
              <dgm:shape xmlns:r="http://schemas.openxmlformats.org/officeDocument/2006/relationships" type="chord" r:blip="">
                <dgm:adjLst>
                  <dgm:adj idx="1" val="80"/>
                  <dgm:adj idx="2" val="-80"/>
                </dgm:adjLst>
              </dgm:shape>
            </dgm:if>
            <dgm:else name="Name9">
              <dgm:shape xmlns:r="http://schemas.openxmlformats.org/officeDocument/2006/relationships" rot="180" type="chord" r:blip="">
                <dgm:adjLst>
                  <dgm:adj idx="1" val="80"/>
                  <dgm:adj idx="2" val="-80"/>
                </dgm:adjLst>
              </dgm:shape>
            </dgm:else>
          </dgm:choose>
          <dgm:presOf/>
        </dgm:layoutNode>
        <dgm:layoutNode name="Pie" styleLbl="alignNode1">
          <dgm:alg type="sp"/>
          <dgm:choose name="Name10">
            <dgm:if name="Name11" func="var" arg="dir" op="equ" val="norm">
              <dgm:choose name="Name12">
                <dgm:if name="Name13" axis="precedSib" ptType="node" func="cnt" op="equ" val="0">
                  <dgm:choose name="Name14">
                    <dgm:if name="Name15" axis="followSib" ptType="node" func="cnt" op="equ" val="0">
                      <dgm:shape xmlns:r="http://schemas.openxmlformats.org/officeDocument/2006/relationships" type="pie" r:blip="">
                        <dgm:adjLst>
                          <dgm:adj idx="1" val="90"/>
                          <dgm:adj idx="2" val="-90"/>
                        </dgm:adjLst>
                      </dgm:shape>
                    </dgm:if>
                    <dgm:if name="Name16" axis="followSib" ptType="node" func="cnt" op="equ" val="1">
                      <dgm:shape xmlns:r="http://schemas.openxmlformats.org/officeDocument/2006/relationships" type="pie" r:blip="">
                        <dgm:adjLst>
                          <dgm:adj idx="1" val="180"/>
                          <dgm:adj idx="2" val="-90"/>
                        </dgm:adjLst>
                      </dgm:shape>
                    </dgm:if>
                    <dgm:if name="Name17" axis="followSib" ptType="node" func="cnt" op="equ" val="2">
                      <dgm:shape xmlns:r="http://schemas.openxmlformats.org/officeDocument/2006/relationships" type="pie" r:blip="">
                        <dgm:adjLst>
                          <dgm:adj idx="1" val="-150"/>
                          <dgm:adj idx="2" val="-90"/>
                        </dgm:adjLst>
                      </dgm:shape>
                    </dgm:if>
                    <dgm:if name="Name18" axis="followSib" ptType="node" func="cnt" op="equ" val="3">
                      <dgm:shape xmlns:r="http://schemas.openxmlformats.org/officeDocument/2006/relationships" type="pie" r:blip="">
                        <dgm:adjLst>
                          <dgm:adj idx="1" val="-135"/>
                          <dgm:adj idx="2" val="-90"/>
                        </dgm:adjLst>
                      </dgm:shape>
                    </dgm:if>
                    <dgm:if name="Name19" axis="followSib" ptType="node" func="cnt" op="equ" val="4">
                      <dgm:shape xmlns:r="http://schemas.openxmlformats.org/officeDocument/2006/relationships" type="pie" r:blip="">
                        <dgm:adjLst>
                          <dgm:adj idx="1" val="-126"/>
                          <dgm:adj idx="2" val="-90"/>
                        </dgm:adjLst>
                      </dgm:shape>
                    </dgm:if>
                    <dgm:if name="Name20" axis="followSib" ptType="node" func="cnt" op="equ" val="5">
                      <dgm:shape xmlns:r="http://schemas.openxmlformats.org/officeDocument/2006/relationships" type="pie" r:blip="">
                        <dgm:adjLst>
                          <dgm:adj idx="1" val="-120"/>
                          <dgm:adj idx="2" val="-90"/>
                        </dgm:adjLst>
                      </dgm:shape>
                    </dgm:if>
                    <dgm:else name="Name21">
                      <dgm:shape xmlns:r="http://schemas.openxmlformats.org/officeDocument/2006/relationships" type="pie" r:blip="">
                        <dgm:adjLst>
                          <dgm:adj idx="1" val="-115.7143"/>
                          <dgm:adj idx="2" val="-90"/>
                        </dgm:adjLst>
                      </dgm:shape>
                    </dgm:else>
                  </dgm:choose>
                </dgm:if>
                <dgm:if name="Name22" axis="precedSib" ptType="node" func="cnt" op="equ" val="1">
                  <dgm:choose name="Name23">
                    <dgm:if name="Name24" axis="followSib" ptType="node" func="cnt" op="equ" val="0">
                      <dgm:shape xmlns:r="http://schemas.openxmlformats.org/officeDocument/2006/relationships" type="pie" r:blip="">
                        <dgm:adjLst>
                          <dgm:adj idx="1" val="90"/>
                          <dgm:adj idx="2" val="-90"/>
                        </dgm:adjLst>
                      </dgm:shape>
                    </dgm:if>
                    <dgm:if name="Name25" axis="followSib" ptType="node" func="cnt" op="equ" val="1">
                      <dgm:shape xmlns:r="http://schemas.openxmlformats.org/officeDocument/2006/relationships" type="pie" r:blip="">
                        <dgm:adjLst>
                          <dgm:adj idx="1" val="150"/>
                          <dgm:adj idx="2" val="-90"/>
                        </dgm:adjLst>
                      </dgm:shape>
                    </dgm:if>
                    <dgm:if name="Name26" axis="followSib" ptType="node" func="cnt" op="equ" val="2">
                      <dgm:shape xmlns:r="http://schemas.openxmlformats.org/officeDocument/2006/relationships" type="pie" r:blip="">
                        <dgm:adjLst>
                          <dgm:adj idx="1" val="180"/>
                          <dgm:adj idx="2" val="-90"/>
                        </dgm:adjLst>
                      </dgm:shape>
                    </dgm:if>
                    <dgm:if name="Name27" axis="followSib" ptType="node" func="cnt" op="equ" val="3">
                      <dgm:shape xmlns:r="http://schemas.openxmlformats.org/officeDocument/2006/relationships" type="pie" r:blip="">
                        <dgm:adjLst>
                          <dgm:adj idx="1" val="-162"/>
                          <dgm:adj idx="2" val="-90"/>
                        </dgm:adjLst>
                      </dgm:shape>
                    </dgm:if>
                    <dgm:if name="Name28" axis="followSib" ptType="node" func="cnt" op="equ" val="4">
                      <dgm:shape xmlns:r="http://schemas.openxmlformats.org/officeDocument/2006/relationships" type="pie" r:blip="">
                        <dgm:adjLst>
                          <dgm:adj idx="1" val="-150"/>
                          <dgm:adj idx="2" val="-90"/>
                        </dgm:adjLst>
                      </dgm:shape>
                    </dgm:if>
                    <dgm:else name="Name29">
                      <dgm:shape xmlns:r="http://schemas.openxmlformats.org/officeDocument/2006/relationships" type="pie" r:blip="">
                        <dgm:adjLst>
                          <dgm:adj idx="1" val="-141.4286"/>
                          <dgm:adj idx="2" val="-90"/>
                        </dgm:adjLst>
                      </dgm:shape>
                    </dgm:else>
                  </dgm:choose>
                </dgm:if>
                <dgm:if name="Name30" axis="precedSib" ptType="node" func="cnt" op="equ" val="2">
                  <dgm:choose name="Name31">
                    <dgm:if name="Name32" axis="followSib" ptType="node" func="cnt" op="equ" val="0">
                      <dgm:shape xmlns:r="http://schemas.openxmlformats.org/officeDocument/2006/relationships" type="pie" r:blip="">
                        <dgm:adjLst>
                          <dgm:adj idx="1" val="90"/>
                          <dgm:adj idx="2" val="-90"/>
                        </dgm:adjLst>
                      </dgm:shape>
                    </dgm:if>
                    <dgm:if name="Name33" axis="followSib" ptType="node" func="cnt" op="equ" val="1">
                      <dgm:shape xmlns:r="http://schemas.openxmlformats.org/officeDocument/2006/relationships" type="pie" r:blip="">
                        <dgm:adjLst>
                          <dgm:adj idx="1" val="135"/>
                          <dgm:adj idx="2" val="-90"/>
                        </dgm:adjLst>
                      </dgm:shape>
                    </dgm:if>
                    <dgm:if name="Name34" axis="followSib" ptType="node" func="cnt" op="equ" val="2">
                      <dgm:shape xmlns:r="http://schemas.openxmlformats.org/officeDocument/2006/relationships" type="pie" r:blip="">
                        <dgm:adjLst>
                          <dgm:adj idx="1" val="162"/>
                          <dgm:adj idx="2" val="-90"/>
                        </dgm:adjLst>
                      </dgm:shape>
                    </dgm:if>
                    <dgm:if name="Name35" axis="followSib" ptType="node" func="cnt" op="equ" val="3">
                      <dgm:shape xmlns:r="http://schemas.openxmlformats.org/officeDocument/2006/relationships" type="pie" r:blip="">
                        <dgm:adjLst>
                          <dgm:adj idx="1" val="180"/>
                          <dgm:adj idx="2" val="-90"/>
                        </dgm:adjLst>
                      </dgm:shape>
                    </dgm:if>
                    <dgm:else name="Name36">
                      <dgm:shape xmlns:r="http://schemas.openxmlformats.org/officeDocument/2006/relationships" type="pie" r:blip="">
                        <dgm:adjLst>
                          <dgm:adj idx="1" val="-167.1429"/>
                          <dgm:adj idx="2" val="-90"/>
                        </dgm:adjLst>
                      </dgm:shape>
                    </dgm:else>
                  </dgm:choose>
                </dgm:if>
                <dgm:if name="Name37" axis="precedSib" ptType="node" func="cnt" op="equ" val="3">
                  <dgm:choose name="Name38">
                    <dgm:if name="Name39" axis="followSib" ptType="node" func="cnt" op="equ" val="0">
                      <dgm:shape xmlns:r="http://schemas.openxmlformats.org/officeDocument/2006/relationships" type="pie" r:blip="">
                        <dgm:adjLst>
                          <dgm:adj idx="1" val="90"/>
                          <dgm:adj idx="2" val="-90"/>
                        </dgm:adjLst>
                      </dgm:shape>
                    </dgm:if>
                    <dgm:if name="Name40" axis="followSib" ptType="node" func="cnt" op="equ" val="1">
                      <dgm:shape xmlns:r="http://schemas.openxmlformats.org/officeDocument/2006/relationships" type="pie" r:blip="">
                        <dgm:adjLst>
                          <dgm:adj idx="1" val="126"/>
                          <dgm:adj idx="2" val="-90"/>
                        </dgm:adjLst>
                      </dgm:shape>
                    </dgm:if>
                    <dgm:if name="Name41" axis="followSib" ptType="node" func="cnt" op="equ" val="2">
                      <dgm:shape xmlns:r="http://schemas.openxmlformats.org/officeDocument/2006/relationships" type="pie" r:blip="">
                        <dgm:adjLst>
                          <dgm:adj idx="1" val="150"/>
                          <dgm:adj idx="2" val="-90"/>
                        </dgm:adjLst>
                      </dgm:shape>
                    </dgm:if>
                    <dgm:else name="Name42">
                      <dgm:shape xmlns:r="http://schemas.openxmlformats.org/officeDocument/2006/relationships" type="pie" r:blip="">
                        <dgm:adjLst>
                          <dgm:adj idx="1" val="167.1429"/>
                          <dgm:adj idx="2" val="-90"/>
                        </dgm:adjLst>
                      </dgm:shape>
                    </dgm:else>
                  </dgm:choose>
                </dgm:if>
                <dgm:if name="Name43" axis="precedSib" ptType="node" func="cnt" op="equ" val="4">
                  <dgm:choose name="Name44">
                    <dgm:if name="Name45" axis="followSib" ptType="node" func="cnt" op="equ" val="0">
                      <dgm:shape xmlns:r="http://schemas.openxmlformats.org/officeDocument/2006/relationships" type="pie" r:blip="">
                        <dgm:adjLst>
                          <dgm:adj idx="1" val="90"/>
                          <dgm:adj idx="2" val="-90"/>
                        </dgm:adjLst>
                      </dgm:shape>
                    </dgm:if>
                    <dgm:if name="Name46" axis="followSib" ptType="node" func="cnt" op="equ" val="1">
                      <dgm:shape xmlns:r="http://schemas.openxmlformats.org/officeDocument/2006/relationships" type="pie" r:blip="">
                        <dgm:adjLst>
                          <dgm:adj idx="1" val="120"/>
                          <dgm:adj idx="2" val="-90"/>
                        </dgm:adjLst>
                      </dgm:shape>
                    </dgm:if>
                    <dgm:else name="Name47">
                      <dgm:shape xmlns:r="http://schemas.openxmlformats.org/officeDocument/2006/relationships" type="pie" r:blip="">
                        <dgm:adjLst>
                          <dgm:adj idx="1" val="141.4286"/>
                          <dgm:adj idx="2" val="-90"/>
                        </dgm:adjLst>
                      </dgm:shape>
                    </dgm:else>
                  </dgm:choose>
                </dgm:if>
                <dgm:if name="Name48" axis="precedSib" ptType="node" func="cnt" op="equ" val="5">
                  <dgm:choose name="Name49">
                    <dgm:if name="Name50" axis="followSib" ptType="node" func="cnt" op="equ" val="0">
                      <dgm:shape xmlns:r="http://schemas.openxmlformats.org/officeDocument/2006/relationships" type="pie" r:blip="">
                        <dgm:adjLst>
                          <dgm:adj idx="1" val="90"/>
                          <dgm:adj idx="2" val="-90"/>
                        </dgm:adjLst>
                      </dgm:shape>
                    </dgm:if>
                    <dgm:else name="Name51">
                      <dgm:shape xmlns:r="http://schemas.openxmlformats.org/officeDocument/2006/relationships" type="pie" r:blip="">
                        <dgm:adjLst>
                          <dgm:adj idx="1" val="115.7143"/>
                          <dgm:adj idx="2" val="-90"/>
                        </dgm:adjLst>
                      </dgm:shape>
                    </dgm:else>
                  </dgm:choose>
                </dgm:if>
                <dgm:else name="Name52">
                  <dgm:shape xmlns:r="http://schemas.openxmlformats.org/officeDocument/2006/relationships" type="pie" r:blip="">
                    <dgm:adjLst>
                      <dgm:adj idx="1" val="90"/>
                      <dgm:adj idx="2" val="-90"/>
                    </dgm:adjLst>
                  </dgm:shape>
                </dgm:else>
              </dgm:choose>
            </dgm:if>
            <dgm:else name="Name53">
              <dgm:choose name="Name54">
                <dgm:if name="Name55" axis="precedSib" ptType="node" func="cnt" op="equ" val="0">
                  <dgm:choose name="Name56">
                    <dgm:if name="Name57" axis="followSib" ptType="node" func="cnt" op="equ" val="0">
                      <dgm:shape xmlns:r="http://schemas.openxmlformats.org/officeDocument/2006/relationships" rot="180" type="pie" r:blip="">
                        <dgm:adjLst>
                          <dgm:adj idx="1" val="90"/>
                          <dgm:adj idx="2" val="-90"/>
                        </dgm:adjLst>
                      </dgm:shape>
                    </dgm:if>
                    <dgm:if name="Name58" axis="followSib" ptType="node" func="cnt" op="equ" val="1">
                      <dgm:shape xmlns:r="http://schemas.openxmlformats.org/officeDocument/2006/relationships" rot="180" type="pie" r:blip="">
                        <dgm:adjLst>
                          <dgm:adj idx="1" val="90"/>
                          <dgm:adj idx="2" val="180"/>
                        </dgm:adjLst>
                      </dgm:shape>
                    </dgm:if>
                    <dgm:if name="Name59" axis="followSib" ptType="node" func="cnt" op="equ" val="2">
                      <dgm:shape xmlns:r="http://schemas.openxmlformats.org/officeDocument/2006/relationships" rot="180" type="pie" r:blip="">
                        <dgm:adjLst>
                          <dgm:adj idx="1" val="90"/>
                          <dgm:adj idx="2" val="150"/>
                        </dgm:adjLst>
                      </dgm:shape>
                    </dgm:if>
                    <dgm:if name="Name60" axis="followSib" ptType="node" func="cnt" op="equ" val="3">
                      <dgm:shape xmlns:r="http://schemas.openxmlformats.org/officeDocument/2006/relationships" rot="180" type="pie" r:blip="">
                        <dgm:adjLst>
                          <dgm:adj idx="1" val="90"/>
                          <dgm:adj idx="2" val="135"/>
                        </dgm:adjLst>
                      </dgm:shape>
                    </dgm:if>
                    <dgm:if name="Name61" axis="followSib" ptType="node" func="cnt" op="equ" val="4">
                      <dgm:shape xmlns:r="http://schemas.openxmlformats.org/officeDocument/2006/relationships" rot="180" type="pie" r:blip="">
                        <dgm:adjLst>
                          <dgm:adj idx="1" val="90"/>
                          <dgm:adj idx="2" val="126"/>
                        </dgm:adjLst>
                      </dgm:shape>
                    </dgm:if>
                    <dgm:if name="Name62" axis="followSib" ptType="node" func="cnt" op="equ" val="5">
                      <dgm:shape xmlns:r="http://schemas.openxmlformats.org/officeDocument/2006/relationships" rot="180" type="pie" r:blip="">
                        <dgm:adjLst>
                          <dgm:adj idx="1" val="90"/>
                          <dgm:adj idx="2" val="120"/>
                        </dgm:adjLst>
                      </dgm:shape>
                    </dgm:if>
                    <dgm:else name="Name63">
                      <dgm:shape xmlns:r="http://schemas.openxmlformats.org/officeDocument/2006/relationships" rot="180" type="pie" r:blip="">
                        <dgm:adjLst>
                          <dgm:adj idx="1" val="90"/>
                          <dgm:adj idx="2" val="115.7143"/>
                        </dgm:adjLst>
                      </dgm:shape>
                    </dgm:else>
                  </dgm:choose>
                </dgm:if>
                <dgm:if name="Name64" axis="precedSib" ptType="node" func="cnt" op="equ" val="1">
                  <dgm:choose name="Name65">
                    <dgm:if name="Name66" axis="followSib" ptType="node" func="cnt" op="equ" val="0">
                      <dgm:shape xmlns:r="http://schemas.openxmlformats.org/officeDocument/2006/relationships" rot="180" type="pie" r:blip="">
                        <dgm:adjLst>
                          <dgm:adj idx="1" val="90"/>
                          <dgm:adj idx="2" val="-90"/>
                        </dgm:adjLst>
                      </dgm:shape>
                    </dgm:if>
                    <dgm:if name="Name67" axis="followSib" ptType="node" func="cnt" op="equ" val="1">
                      <dgm:shape xmlns:r="http://schemas.openxmlformats.org/officeDocument/2006/relationships" rot="180" type="pie" r:blip="">
                        <dgm:adjLst>
                          <dgm:adj idx="1" val="90"/>
                          <dgm:adj idx="2" val="-150"/>
                        </dgm:adjLst>
                      </dgm:shape>
                    </dgm:if>
                    <dgm:if name="Name68" axis="followSib" ptType="node" func="cnt" op="equ" val="2">
                      <dgm:shape xmlns:r="http://schemas.openxmlformats.org/officeDocument/2006/relationships" rot="180" type="pie" r:blip="">
                        <dgm:adjLst>
                          <dgm:adj idx="1" val="90"/>
                          <dgm:adj idx="2" val="180"/>
                        </dgm:adjLst>
                      </dgm:shape>
                    </dgm:if>
                    <dgm:if name="Name69" axis="followSib" ptType="node" func="cnt" op="equ" val="3">
                      <dgm:shape xmlns:r="http://schemas.openxmlformats.org/officeDocument/2006/relationships" rot="180" type="pie" r:blip="">
                        <dgm:adjLst>
                          <dgm:adj idx="1" val="90"/>
                          <dgm:adj idx="2" val="162"/>
                        </dgm:adjLst>
                      </dgm:shape>
                    </dgm:if>
                    <dgm:if name="Name70" axis="followSib" ptType="node" func="cnt" op="equ" val="4">
                      <dgm:shape xmlns:r="http://schemas.openxmlformats.org/officeDocument/2006/relationships" rot="180" type="pie" r:blip="">
                        <dgm:adjLst>
                          <dgm:adj idx="1" val="90"/>
                          <dgm:adj idx="2" val="150"/>
                        </dgm:adjLst>
                      </dgm:shape>
                    </dgm:if>
                    <dgm:else name="Name71">
                      <dgm:shape xmlns:r="http://schemas.openxmlformats.org/officeDocument/2006/relationships" rot="180" type="pie" r:blip="">
                        <dgm:adjLst>
                          <dgm:adj idx="1" val="90"/>
                          <dgm:adj idx="2" val="141.4286"/>
                        </dgm:adjLst>
                      </dgm:shape>
                    </dgm:else>
                  </dgm:choose>
                </dgm:if>
                <dgm:if name="Name72" axis="precedSib" ptType="node" func="cnt" op="equ" val="2">
                  <dgm:choose name="Name73">
                    <dgm:if name="Name74" axis="followSib" ptType="node" func="cnt" op="equ" val="0">
                      <dgm:shape xmlns:r="http://schemas.openxmlformats.org/officeDocument/2006/relationships" rot="180" type="pie" r:blip="">
                        <dgm:adjLst>
                          <dgm:adj idx="1" val="90"/>
                          <dgm:adj idx="2" val="-90"/>
                        </dgm:adjLst>
                      </dgm:shape>
                    </dgm:if>
                    <dgm:if name="Name75" axis="followSib" ptType="node" func="cnt" op="equ" val="1">
                      <dgm:shape xmlns:r="http://schemas.openxmlformats.org/officeDocument/2006/relationships" rot="180" type="pie" r:blip="">
                        <dgm:adjLst>
                          <dgm:adj idx="1" val="90"/>
                          <dgm:adj idx="2" val="-135"/>
                        </dgm:adjLst>
                      </dgm:shape>
                    </dgm:if>
                    <dgm:if name="Name76" axis="followSib" ptType="node" func="cnt" op="equ" val="2">
                      <dgm:shape xmlns:r="http://schemas.openxmlformats.org/officeDocument/2006/relationships" rot="180" type="pie" r:blip="">
                        <dgm:adjLst>
                          <dgm:adj idx="1" val="90"/>
                          <dgm:adj idx="2" val="-162"/>
                        </dgm:adjLst>
                      </dgm:shape>
                    </dgm:if>
                    <dgm:if name="Name77" axis="followSib" ptType="node" func="cnt" op="equ" val="3">
                      <dgm:shape xmlns:r="http://schemas.openxmlformats.org/officeDocument/2006/relationships" rot="180" type="pie" r:blip="">
                        <dgm:adjLst>
                          <dgm:adj idx="1" val="90"/>
                          <dgm:adj idx="2" val="180"/>
                        </dgm:adjLst>
                      </dgm:shape>
                    </dgm:if>
                    <dgm:else name="Name78">
                      <dgm:shape xmlns:r="http://schemas.openxmlformats.org/officeDocument/2006/relationships" rot="180" type="pie" r:blip="">
                        <dgm:adjLst>
                          <dgm:adj idx="1" val="90"/>
                          <dgm:adj idx="2" val="167.1429"/>
                        </dgm:adjLst>
                      </dgm:shape>
                    </dgm:else>
                  </dgm:choose>
                </dgm:if>
                <dgm:if name="Name79" axis="precedSib" ptType="node" func="cnt" op="equ" val="3">
                  <dgm:choose name="Name80">
                    <dgm:if name="Name81" axis="followSib" ptType="node" func="cnt" op="equ" val="0">
                      <dgm:shape xmlns:r="http://schemas.openxmlformats.org/officeDocument/2006/relationships" rot="180" type="pie" r:blip="">
                        <dgm:adjLst>
                          <dgm:adj idx="1" val="90"/>
                          <dgm:adj idx="2" val="-90"/>
                        </dgm:adjLst>
                      </dgm:shape>
                    </dgm:if>
                    <dgm:if name="Name82" axis="followSib" ptType="node" func="cnt" op="equ" val="1">
                      <dgm:shape xmlns:r="http://schemas.openxmlformats.org/officeDocument/2006/relationships" rot="180" type="pie" r:blip="">
                        <dgm:adjLst>
                          <dgm:adj idx="1" val="90"/>
                          <dgm:adj idx="2" val="-126"/>
                        </dgm:adjLst>
                      </dgm:shape>
                    </dgm:if>
                    <dgm:if name="Name83" axis="followSib" ptType="node" func="cnt" op="equ" val="2">
                      <dgm:shape xmlns:r="http://schemas.openxmlformats.org/officeDocument/2006/relationships" rot="180" type="pie" r:blip="">
                        <dgm:adjLst>
                          <dgm:adj idx="1" val="90"/>
                          <dgm:adj idx="2" val="-150"/>
                        </dgm:adjLst>
                      </dgm:shape>
                    </dgm:if>
                    <dgm:else name="Name84">
                      <dgm:shape xmlns:r="http://schemas.openxmlformats.org/officeDocument/2006/relationships" rot="180" type="pie" r:blip="">
                        <dgm:adjLst>
                          <dgm:adj idx="1" val="90"/>
                          <dgm:adj idx="2" val="-167.1429"/>
                        </dgm:adjLst>
                      </dgm:shape>
                    </dgm:else>
                  </dgm:choose>
                </dgm:if>
                <dgm:if name="Name85" axis="precedSib" ptType="node" func="cnt" op="equ" val="4">
                  <dgm:choose name="Name86">
                    <dgm:if name="Name87" axis="followSib" ptType="node" func="cnt" op="equ" val="0">
                      <dgm:shape xmlns:r="http://schemas.openxmlformats.org/officeDocument/2006/relationships" rot="180" type="pie" r:blip="">
                        <dgm:adjLst>
                          <dgm:adj idx="1" val="90"/>
                          <dgm:adj idx="2" val="-90"/>
                        </dgm:adjLst>
                      </dgm:shape>
                    </dgm:if>
                    <dgm:if name="Name88" axis="followSib" ptType="node" func="cnt" op="equ" val="1">
                      <dgm:shape xmlns:r="http://schemas.openxmlformats.org/officeDocument/2006/relationships" rot="180" type="pie" r:blip="">
                        <dgm:adjLst>
                          <dgm:adj idx="1" val="90"/>
                          <dgm:adj idx="2" val="-120"/>
                        </dgm:adjLst>
                      </dgm:shape>
                    </dgm:if>
                    <dgm:else name="Name89">
                      <dgm:shape xmlns:r="http://schemas.openxmlformats.org/officeDocument/2006/relationships" rot="180" type="pie" r:blip="">
                        <dgm:adjLst>
                          <dgm:adj idx="1" val="90"/>
                          <dgm:adj idx="2" val="-141.4286"/>
                        </dgm:adjLst>
                      </dgm:shape>
                    </dgm:else>
                  </dgm:choose>
                </dgm:if>
                <dgm:if name="Name90" axis="precedSib" ptType="node" func="cnt" op="equ" val="5">
                  <dgm:choose name="Name91">
                    <dgm:if name="Name92" axis="followSib" ptType="node" func="cnt" op="equ" val="0">
                      <dgm:shape xmlns:r="http://schemas.openxmlformats.org/officeDocument/2006/relationships" rot="180" type="pie" r:blip="">
                        <dgm:adjLst>
                          <dgm:adj idx="1" val="90"/>
                          <dgm:adj idx="2" val="-90"/>
                        </dgm:adjLst>
                      </dgm:shape>
                    </dgm:if>
                    <dgm:else name="Name93">
                      <dgm:shape xmlns:r="http://schemas.openxmlformats.org/officeDocument/2006/relationships" rot="180" type="pie" r:blip="">
                        <dgm:adjLst>
                          <dgm:adj idx="1" val="90"/>
                          <dgm:adj idx="2" val="-115.7143"/>
                        </dgm:adjLst>
                      </dgm:shape>
                    </dgm:else>
                  </dgm:choose>
                </dgm:if>
                <dgm:else name="Name94">
                  <dgm:shape xmlns:r="http://schemas.openxmlformats.org/officeDocument/2006/relationships" rot="180" type="pie" r:blip="">
                    <dgm:adjLst>
                      <dgm:adj idx="1" val="90"/>
                      <dgm:adj idx="2" val="-90"/>
                    </dgm:adjLst>
                  </dgm:shape>
                </dgm:else>
              </dgm:choose>
            </dgm:else>
          </dgm:choose>
          <dgm:presOf/>
        </dgm:layoutNode>
        <dgm:layoutNode name="Parent" styleLbl="revTx">
          <dgm:varLst>
            <dgm:chMax val="1"/>
            <dgm:chPref val="1"/>
            <dgm:bulletEnabled val="1"/>
          </dgm:varLst>
          <dgm:choose name="Name95">
            <dgm:if name="Name96" func="var" arg="dir" op="equ" val="norm">
              <dgm:alg type="tx">
                <dgm:param type="parTxLTRAlign" val="r"/>
                <dgm:param type="parTxRTLAlign" val="r"/>
                <dgm:param type="shpTxLTRAlignCh" val="r"/>
                <dgm:param type="shpTxRTLAlignCh" val="r"/>
                <dgm:param type="txAnchorVert" val="b"/>
                <dgm:param type="autoTxRot" val="grav"/>
              </dgm:alg>
            </dgm:if>
            <dgm:else name="Name97">
              <dgm:alg type="tx">
                <dgm:param type="parTxLTRAlign" val="l"/>
                <dgm:param type="parTxRTLAlign" val="l"/>
                <dgm:param type="shpTxLTRAlignCh" val="l"/>
                <dgm:param type="shpTxRTLAlignCh" val="l"/>
                <dgm:param type="txAnchorVert" val="b"/>
                <dgm:param type="autoTxRot" val="grav"/>
              </dgm:alg>
            </dgm:else>
          </dgm:choose>
          <dgm:choose name="Name98">
            <dgm:if name="Name99" func="var" arg="dir" op="equ" val="norm">
              <dgm:shape xmlns:r="http://schemas.openxmlformats.org/officeDocument/2006/relationships" rot="-90" type="rect" r:blip="">
                <dgm:adjLst/>
              </dgm:shape>
            </dgm:if>
            <dgm:else name="Name100">
              <dgm:shape xmlns:r="http://schemas.openxmlformats.org/officeDocument/2006/relationships" rot="90" type="rect" r:blip="">
                <dgm:adjLst/>
              </dgm:shape>
            </dgm:else>
          </dgm:choose>
          <dgm:presOf axis="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dgm:choose name="Name101">
        <dgm:if name="Name102" axis="ch" ptType="node" func="cnt" op="gte" val="1">
          <dgm:forEach name="negSibTransForEach" axis="ch" ptType="sibTrans" hideLastTrans="0" cnt="1">
            <dgm:layoutNode name="negSibTrans">
              <dgm:alg type="sp"/>
              <dgm:shape xmlns:r="http://schemas.openxmlformats.org/officeDocument/2006/relationships" r:blip="">
                <dgm:adjLst/>
              </dgm:shape>
            </dgm:layoutNode>
          </dgm:forEach>
          <dgm:layoutNode name="composite">
            <dgm:alg type="composite">
              <dgm:param type="ar" val="0.5"/>
            </dgm:alg>
            <dgm:shape xmlns:r="http://schemas.openxmlformats.org/officeDocument/2006/relationships" r:blip="">
              <dgm:adjLst/>
            </dgm:shape>
            <dgm:choose name="Name103">
              <dgm:if name="Name104" func="var" arg="dir" op="equ" val="norm">
                <dgm:constrLst>
                  <dgm:constr type="l" for="ch" forName="Child" refType="w" fact="0"/>
                  <dgm:constr type="t" for="ch" forName="Child" refType="h" fact="0"/>
                  <dgm:constr type="w" for="ch" forName="Child" refType="w"/>
                  <dgm:constr type="h" for="ch" forName="Child" refType="h"/>
                </dgm:constrLst>
              </dgm:if>
              <dgm:else name="Name105">
                <dgm:constrLst>
                  <dgm:constr type="r" for="ch" forName="Child" refType="w"/>
                  <dgm:constr type="t" for="ch" forName="Child" refType="h" fact="0"/>
                  <dgm:constr type="w" for="ch" forName="Child" refType="w"/>
                  <dgm:constr type="h" for="ch" forName="Child" refType="h"/>
                </dgm:constrLst>
              </dgm:else>
            </dgm:choose>
            <dgm:ruleLst/>
            <dgm:layoutNode name="Child" styleLbl="revTx">
              <dgm:varLst>
                <dgm:chMax val="0"/>
                <dgm:chPref val="0"/>
                <dgm:bulletEnabled val="1"/>
              </dgm:varLst>
              <dgm:choose name="Name106">
                <dgm:if name="Name107" func="var" arg="dir" op="equ" val="norm">
                  <dgm:alg type="tx">
                    <dgm:param type="parTxLTRAlign" val="l"/>
                    <dgm:param type="parTxRTLAlign" val="r"/>
                    <dgm:param type="txAnchorVert" val="t"/>
                  </dgm:alg>
                </dgm:if>
                <dgm:else name="Name108">
                  <dgm:alg type="tx">
                    <dgm:param type="parTxLTRAlign" val="r"/>
                    <dgm:param type="parTxRTLAlign" val="l"/>
                    <dgm:param type="txAnchorVert" val="t"/>
                  </dgm:alg>
                </dgm:else>
              </dgm:choose>
              <dgm:shape xmlns:r="http://schemas.openxmlformats.org/officeDocument/2006/relationships" type="rect" r:blip="">
                <dgm:adjLst/>
              </dgm:shape>
              <dgm:presOf axis="des"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if>
        <dgm:else name="Name109"/>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9.xml><?xml version="1.0" encoding="utf-8"?>
<dgm:layoutDef xmlns:dgm="http://schemas.openxmlformats.org/drawingml/2006/diagram" xmlns:a="http://schemas.openxmlformats.org/drawingml/2006/main" uniqueId="urn:microsoft.com/office/officeart/2009/3/layout/PieProcess">
  <dgm:title val=""/>
  <dgm:desc val=""/>
  <dgm:catLst>
    <dgm:cat type="list" pri="8600"/>
    <dgm:cat type="process" pri="4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constrLst>
      <dgm:constr type="primFontSz" for="des" forName="Parent" val="65"/>
      <dgm:constr type="primFontSz" for="des" forName="Child" refType="primFontSz" refFor="des" refForName="Parent" op="lte"/>
      <dgm:constr type="w" for="ch" forName="composite" refType="w"/>
      <dgm:constr type="h" for="ch" forName="composite" refType="h"/>
      <dgm:constr type="w" for="ch" forName="ParentComposite" refType="w" fact="0.5"/>
      <dgm:constr type="h" for="ch" forName="ParentComposite" refType="h"/>
      <dgm:constr type="w" for="ch" forName="negSibTrans" refType="h" refFor="ch" refForName="composite" fact="-0.075"/>
      <dgm:constr type="w" for="ch" forName="sibTrans" refType="w" refFor="ch" refForName="composite" fact="0.0425"/>
    </dgm:constrLst>
    <dgm:forEach name="nodesForEach" axis="ch" ptType="node" cnt="7">
      <dgm:layoutNode name="ParentComposite">
        <dgm:alg type="composite">
          <dgm:param type="ar" val="0.2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275"/>
              <dgm:constr type="w" for="ch" forName="Parent" refType="w" fact="0.6"/>
              <dgm:constr type="h" for="ch" forName="Parent" refType="h" fact="0.725"/>
              <dgm:constr type="l" for="ch" forName="Chord" refType="w" fact="0"/>
              <dgm:constr type="t" for="ch" forName="Chord" refType="h" fact="0"/>
              <dgm:constr type="w" for="ch" forName="Chord" refType="w"/>
              <dgm:constr type="h" for="ch" forName="Chord" refType="h" fact="0.25"/>
              <dgm:constr type="l" for="ch" forName="Pie" refType="w" fact="0.1"/>
              <dgm:constr type="t" for="ch" forName="Pie" refType="h" fact="0.025"/>
              <dgm:constr type="w" for="ch" forName="Pie" refType="w" fact="0.8"/>
              <dgm:constr type="h" for="ch" forName="Pie" refType="h" fact="0.2"/>
            </dgm:constrLst>
          </dgm:if>
          <dgm:else name="Name6">
            <dgm:constrLst>
              <dgm:constr type="r" for="ch" forName="Parent" refType="w"/>
              <dgm:constr type="t" for="ch" forName="Parent" refType="h" fact="0.275"/>
              <dgm:constr type="w" for="ch" forName="Parent" refType="w" fact="0.6"/>
              <dgm:constr type="h" for="ch" forName="Parent" refType="h" fact="0.725"/>
              <dgm:constr type="r" for="ch" forName="Chord" refType="w"/>
              <dgm:constr type="t" for="ch" forName="Chord" refType="h" fact="0"/>
              <dgm:constr type="w" for="ch" forName="Chord" refType="w"/>
              <dgm:constr type="h" for="ch" forName="Chord" refType="h" fact="0.25"/>
              <dgm:constr type="r" for="ch" forName="Pie" refType="w" fact="0.9"/>
              <dgm:constr type="t" for="ch" forName="Pie" refType="h" fact="0.025"/>
              <dgm:constr type="w" for="ch" forName="Pie" refType="w" fact="0.8"/>
              <dgm:constr type="h" for="ch" forName="Pie" refType="h" fact="0.2"/>
            </dgm:constrLst>
          </dgm:else>
        </dgm:choose>
        <dgm:layoutNode name="Chord" styleLbl="bgShp">
          <dgm:alg type="sp"/>
          <dgm:choose name="Name7">
            <dgm:if name="Name8" func="var" arg="dir" op="equ" val="norm">
              <dgm:shape xmlns:r="http://schemas.openxmlformats.org/officeDocument/2006/relationships" type="chord" r:blip="">
                <dgm:adjLst>
                  <dgm:adj idx="1" val="80"/>
                  <dgm:adj idx="2" val="-80"/>
                </dgm:adjLst>
              </dgm:shape>
            </dgm:if>
            <dgm:else name="Name9">
              <dgm:shape xmlns:r="http://schemas.openxmlformats.org/officeDocument/2006/relationships" rot="180" type="chord" r:blip="">
                <dgm:adjLst>
                  <dgm:adj idx="1" val="80"/>
                  <dgm:adj idx="2" val="-80"/>
                </dgm:adjLst>
              </dgm:shape>
            </dgm:else>
          </dgm:choose>
          <dgm:presOf/>
        </dgm:layoutNode>
        <dgm:layoutNode name="Pie" styleLbl="alignNode1">
          <dgm:alg type="sp"/>
          <dgm:choose name="Name10">
            <dgm:if name="Name11" func="var" arg="dir" op="equ" val="norm">
              <dgm:choose name="Name12">
                <dgm:if name="Name13" axis="precedSib" ptType="node" func="cnt" op="equ" val="0">
                  <dgm:choose name="Name14">
                    <dgm:if name="Name15" axis="followSib" ptType="node" func="cnt" op="equ" val="0">
                      <dgm:shape xmlns:r="http://schemas.openxmlformats.org/officeDocument/2006/relationships" type="pie" r:blip="">
                        <dgm:adjLst>
                          <dgm:adj idx="1" val="90"/>
                          <dgm:adj idx="2" val="-90"/>
                        </dgm:adjLst>
                      </dgm:shape>
                    </dgm:if>
                    <dgm:if name="Name16" axis="followSib" ptType="node" func="cnt" op="equ" val="1">
                      <dgm:shape xmlns:r="http://schemas.openxmlformats.org/officeDocument/2006/relationships" type="pie" r:blip="">
                        <dgm:adjLst>
                          <dgm:adj idx="1" val="180"/>
                          <dgm:adj idx="2" val="-90"/>
                        </dgm:adjLst>
                      </dgm:shape>
                    </dgm:if>
                    <dgm:if name="Name17" axis="followSib" ptType="node" func="cnt" op="equ" val="2">
                      <dgm:shape xmlns:r="http://schemas.openxmlformats.org/officeDocument/2006/relationships" type="pie" r:blip="">
                        <dgm:adjLst>
                          <dgm:adj idx="1" val="-150"/>
                          <dgm:adj idx="2" val="-90"/>
                        </dgm:adjLst>
                      </dgm:shape>
                    </dgm:if>
                    <dgm:if name="Name18" axis="followSib" ptType="node" func="cnt" op="equ" val="3">
                      <dgm:shape xmlns:r="http://schemas.openxmlformats.org/officeDocument/2006/relationships" type="pie" r:blip="">
                        <dgm:adjLst>
                          <dgm:adj idx="1" val="-135"/>
                          <dgm:adj idx="2" val="-90"/>
                        </dgm:adjLst>
                      </dgm:shape>
                    </dgm:if>
                    <dgm:if name="Name19" axis="followSib" ptType="node" func="cnt" op="equ" val="4">
                      <dgm:shape xmlns:r="http://schemas.openxmlformats.org/officeDocument/2006/relationships" type="pie" r:blip="">
                        <dgm:adjLst>
                          <dgm:adj idx="1" val="-126"/>
                          <dgm:adj idx="2" val="-90"/>
                        </dgm:adjLst>
                      </dgm:shape>
                    </dgm:if>
                    <dgm:if name="Name20" axis="followSib" ptType="node" func="cnt" op="equ" val="5">
                      <dgm:shape xmlns:r="http://schemas.openxmlformats.org/officeDocument/2006/relationships" type="pie" r:blip="">
                        <dgm:adjLst>
                          <dgm:adj idx="1" val="-120"/>
                          <dgm:adj idx="2" val="-90"/>
                        </dgm:adjLst>
                      </dgm:shape>
                    </dgm:if>
                    <dgm:else name="Name21">
                      <dgm:shape xmlns:r="http://schemas.openxmlformats.org/officeDocument/2006/relationships" type="pie" r:blip="">
                        <dgm:adjLst>
                          <dgm:adj idx="1" val="-115.7143"/>
                          <dgm:adj idx="2" val="-90"/>
                        </dgm:adjLst>
                      </dgm:shape>
                    </dgm:else>
                  </dgm:choose>
                </dgm:if>
                <dgm:if name="Name22" axis="precedSib" ptType="node" func="cnt" op="equ" val="1">
                  <dgm:choose name="Name23">
                    <dgm:if name="Name24" axis="followSib" ptType="node" func="cnt" op="equ" val="0">
                      <dgm:shape xmlns:r="http://schemas.openxmlformats.org/officeDocument/2006/relationships" type="pie" r:blip="">
                        <dgm:adjLst>
                          <dgm:adj idx="1" val="90"/>
                          <dgm:adj idx="2" val="-90"/>
                        </dgm:adjLst>
                      </dgm:shape>
                    </dgm:if>
                    <dgm:if name="Name25" axis="followSib" ptType="node" func="cnt" op="equ" val="1">
                      <dgm:shape xmlns:r="http://schemas.openxmlformats.org/officeDocument/2006/relationships" type="pie" r:blip="">
                        <dgm:adjLst>
                          <dgm:adj idx="1" val="150"/>
                          <dgm:adj idx="2" val="-90"/>
                        </dgm:adjLst>
                      </dgm:shape>
                    </dgm:if>
                    <dgm:if name="Name26" axis="followSib" ptType="node" func="cnt" op="equ" val="2">
                      <dgm:shape xmlns:r="http://schemas.openxmlformats.org/officeDocument/2006/relationships" type="pie" r:blip="">
                        <dgm:adjLst>
                          <dgm:adj idx="1" val="180"/>
                          <dgm:adj idx="2" val="-90"/>
                        </dgm:adjLst>
                      </dgm:shape>
                    </dgm:if>
                    <dgm:if name="Name27" axis="followSib" ptType="node" func="cnt" op="equ" val="3">
                      <dgm:shape xmlns:r="http://schemas.openxmlformats.org/officeDocument/2006/relationships" type="pie" r:blip="">
                        <dgm:adjLst>
                          <dgm:adj idx="1" val="-162"/>
                          <dgm:adj idx="2" val="-90"/>
                        </dgm:adjLst>
                      </dgm:shape>
                    </dgm:if>
                    <dgm:if name="Name28" axis="followSib" ptType="node" func="cnt" op="equ" val="4">
                      <dgm:shape xmlns:r="http://schemas.openxmlformats.org/officeDocument/2006/relationships" type="pie" r:blip="">
                        <dgm:adjLst>
                          <dgm:adj idx="1" val="-150"/>
                          <dgm:adj idx="2" val="-90"/>
                        </dgm:adjLst>
                      </dgm:shape>
                    </dgm:if>
                    <dgm:else name="Name29">
                      <dgm:shape xmlns:r="http://schemas.openxmlformats.org/officeDocument/2006/relationships" type="pie" r:blip="">
                        <dgm:adjLst>
                          <dgm:adj idx="1" val="-141.4286"/>
                          <dgm:adj idx="2" val="-90"/>
                        </dgm:adjLst>
                      </dgm:shape>
                    </dgm:else>
                  </dgm:choose>
                </dgm:if>
                <dgm:if name="Name30" axis="precedSib" ptType="node" func="cnt" op="equ" val="2">
                  <dgm:choose name="Name31">
                    <dgm:if name="Name32" axis="followSib" ptType="node" func="cnt" op="equ" val="0">
                      <dgm:shape xmlns:r="http://schemas.openxmlformats.org/officeDocument/2006/relationships" type="pie" r:blip="">
                        <dgm:adjLst>
                          <dgm:adj idx="1" val="90"/>
                          <dgm:adj idx="2" val="-90"/>
                        </dgm:adjLst>
                      </dgm:shape>
                    </dgm:if>
                    <dgm:if name="Name33" axis="followSib" ptType="node" func="cnt" op="equ" val="1">
                      <dgm:shape xmlns:r="http://schemas.openxmlformats.org/officeDocument/2006/relationships" type="pie" r:blip="">
                        <dgm:adjLst>
                          <dgm:adj idx="1" val="135"/>
                          <dgm:adj idx="2" val="-90"/>
                        </dgm:adjLst>
                      </dgm:shape>
                    </dgm:if>
                    <dgm:if name="Name34" axis="followSib" ptType="node" func="cnt" op="equ" val="2">
                      <dgm:shape xmlns:r="http://schemas.openxmlformats.org/officeDocument/2006/relationships" type="pie" r:blip="">
                        <dgm:adjLst>
                          <dgm:adj idx="1" val="162"/>
                          <dgm:adj idx="2" val="-90"/>
                        </dgm:adjLst>
                      </dgm:shape>
                    </dgm:if>
                    <dgm:if name="Name35" axis="followSib" ptType="node" func="cnt" op="equ" val="3">
                      <dgm:shape xmlns:r="http://schemas.openxmlformats.org/officeDocument/2006/relationships" type="pie" r:blip="">
                        <dgm:adjLst>
                          <dgm:adj idx="1" val="180"/>
                          <dgm:adj idx="2" val="-90"/>
                        </dgm:adjLst>
                      </dgm:shape>
                    </dgm:if>
                    <dgm:else name="Name36">
                      <dgm:shape xmlns:r="http://schemas.openxmlformats.org/officeDocument/2006/relationships" type="pie" r:blip="">
                        <dgm:adjLst>
                          <dgm:adj idx="1" val="-167.1429"/>
                          <dgm:adj idx="2" val="-90"/>
                        </dgm:adjLst>
                      </dgm:shape>
                    </dgm:else>
                  </dgm:choose>
                </dgm:if>
                <dgm:if name="Name37" axis="precedSib" ptType="node" func="cnt" op="equ" val="3">
                  <dgm:choose name="Name38">
                    <dgm:if name="Name39" axis="followSib" ptType="node" func="cnt" op="equ" val="0">
                      <dgm:shape xmlns:r="http://schemas.openxmlformats.org/officeDocument/2006/relationships" type="pie" r:blip="">
                        <dgm:adjLst>
                          <dgm:adj idx="1" val="90"/>
                          <dgm:adj idx="2" val="-90"/>
                        </dgm:adjLst>
                      </dgm:shape>
                    </dgm:if>
                    <dgm:if name="Name40" axis="followSib" ptType="node" func="cnt" op="equ" val="1">
                      <dgm:shape xmlns:r="http://schemas.openxmlformats.org/officeDocument/2006/relationships" type="pie" r:blip="">
                        <dgm:adjLst>
                          <dgm:adj idx="1" val="126"/>
                          <dgm:adj idx="2" val="-90"/>
                        </dgm:adjLst>
                      </dgm:shape>
                    </dgm:if>
                    <dgm:if name="Name41" axis="followSib" ptType="node" func="cnt" op="equ" val="2">
                      <dgm:shape xmlns:r="http://schemas.openxmlformats.org/officeDocument/2006/relationships" type="pie" r:blip="">
                        <dgm:adjLst>
                          <dgm:adj idx="1" val="150"/>
                          <dgm:adj idx="2" val="-90"/>
                        </dgm:adjLst>
                      </dgm:shape>
                    </dgm:if>
                    <dgm:else name="Name42">
                      <dgm:shape xmlns:r="http://schemas.openxmlformats.org/officeDocument/2006/relationships" type="pie" r:blip="">
                        <dgm:adjLst>
                          <dgm:adj idx="1" val="167.1429"/>
                          <dgm:adj idx="2" val="-90"/>
                        </dgm:adjLst>
                      </dgm:shape>
                    </dgm:else>
                  </dgm:choose>
                </dgm:if>
                <dgm:if name="Name43" axis="precedSib" ptType="node" func="cnt" op="equ" val="4">
                  <dgm:choose name="Name44">
                    <dgm:if name="Name45" axis="followSib" ptType="node" func="cnt" op="equ" val="0">
                      <dgm:shape xmlns:r="http://schemas.openxmlformats.org/officeDocument/2006/relationships" type="pie" r:blip="">
                        <dgm:adjLst>
                          <dgm:adj idx="1" val="90"/>
                          <dgm:adj idx="2" val="-90"/>
                        </dgm:adjLst>
                      </dgm:shape>
                    </dgm:if>
                    <dgm:if name="Name46" axis="followSib" ptType="node" func="cnt" op="equ" val="1">
                      <dgm:shape xmlns:r="http://schemas.openxmlformats.org/officeDocument/2006/relationships" type="pie" r:blip="">
                        <dgm:adjLst>
                          <dgm:adj idx="1" val="120"/>
                          <dgm:adj idx="2" val="-90"/>
                        </dgm:adjLst>
                      </dgm:shape>
                    </dgm:if>
                    <dgm:else name="Name47">
                      <dgm:shape xmlns:r="http://schemas.openxmlformats.org/officeDocument/2006/relationships" type="pie" r:blip="">
                        <dgm:adjLst>
                          <dgm:adj idx="1" val="141.4286"/>
                          <dgm:adj idx="2" val="-90"/>
                        </dgm:adjLst>
                      </dgm:shape>
                    </dgm:else>
                  </dgm:choose>
                </dgm:if>
                <dgm:if name="Name48" axis="precedSib" ptType="node" func="cnt" op="equ" val="5">
                  <dgm:choose name="Name49">
                    <dgm:if name="Name50" axis="followSib" ptType="node" func="cnt" op="equ" val="0">
                      <dgm:shape xmlns:r="http://schemas.openxmlformats.org/officeDocument/2006/relationships" type="pie" r:blip="">
                        <dgm:adjLst>
                          <dgm:adj idx="1" val="90"/>
                          <dgm:adj idx="2" val="-90"/>
                        </dgm:adjLst>
                      </dgm:shape>
                    </dgm:if>
                    <dgm:else name="Name51">
                      <dgm:shape xmlns:r="http://schemas.openxmlformats.org/officeDocument/2006/relationships" type="pie" r:blip="">
                        <dgm:adjLst>
                          <dgm:adj idx="1" val="115.7143"/>
                          <dgm:adj idx="2" val="-90"/>
                        </dgm:adjLst>
                      </dgm:shape>
                    </dgm:else>
                  </dgm:choose>
                </dgm:if>
                <dgm:else name="Name52">
                  <dgm:shape xmlns:r="http://schemas.openxmlformats.org/officeDocument/2006/relationships" type="pie" r:blip="">
                    <dgm:adjLst>
                      <dgm:adj idx="1" val="90"/>
                      <dgm:adj idx="2" val="-90"/>
                    </dgm:adjLst>
                  </dgm:shape>
                </dgm:else>
              </dgm:choose>
            </dgm:if>
            <dgm:else name="Name53">
              <dgm:choose name="Name54">
                <dgm:if name="Name55" axis="precedSib" ptType="node" func="cnt" op="equ" val="0">
                  <dgm:choose name="Name56">
                    <dgm:if name="Name57" axis="followSib" ptType="node" func="cnt" op="equ" val="0">
                      <dgm:shape xmlns:r="http://schemas.openxmlformats.org/officeDocument/2006/relationships" rot="180" type="pie" r:blip="">
                        <dgm:adjLst>
                          <dgm:adj idx="1" val="90"/>
                          <dgm:adj idx="2" val="-90"/>
                        </dgm:adjLst>
                      </dgm:shape>
                    </dgm:if>
                    <dgm:if name="Name58" axis="followSib" ptType="node" func="cnt" op="equ" val="1">
                      <dgm:shape xmlns:r="http://schemas.openxmlformats.org/officeDocument/2006/relationships" rot="180" type="pie" r:blip="">
                        <dgm:adjLst>
                          <dgm:adj idx="1" val="90"/>
                          <dgm:adj idx="2" val="180"/>
                        </dgm:adjLst>
                      </dgm:shape>
                    </dgm:if>
                    <dgm:if name="Name59" axis="followSib" ptType="node" func="cnt" op="equ" val="2">
                      <dgm:shape xmlns:r="http://schemas.openxmlformats.org/officeDocument/2006/relationships" rot="180" type="pie" r:blip="">
                        <dgm:adjLst>
                          <dgm:adj idx="1" val="90"/>
                          <dgm:adj idx="2" val="150"/>
                        </dgm:adjLst>
                      </dgm:shape>
                    </dgm:if>
                    <dgm:if name="Name60" axis="followSib" ptType="node" func="cnt" op="equ" val="3">
                      <dgm:shape xmlns:r="http://schemas.openxmlformats.org/officeDocument/2006/relationships" rot="180" type="pie" r:blip="">
                        <dgm:adjLst>
                          <dgm:adj idx="1" val="90"/>
                          <dgm:adj idx="2" val="135"/>
                        </dgm:adjLst>
                      </dgm:shape>
                    </dgm:if>
                    <dgm:if name="Name61" axis="followSib" ptType="node" func="cnt" op="equ" val="4">
                      <dgm:shape xmlns:r="http://schemas.openxmlformats.org/officeDocument/2006/relationships" rot="180" type="pie" r:blip="">
                        <dgm:adjLst>
                          <dgm:adj idx="1" val="90"/>
                          <dgm:adj idx="2" val="126"/>
                        </dgm:adjLst>
                      </dgm:shape>
                    </dgm:if>
                    <dgm:if name="Name62" axis="followSib" ptType="node" func="cnt" op="equ" val="5">
                      <dgm:shape xmlns:r="http://schemas.openxmlformats.org/officeDocument/2006/relationships" rot="180" type="pie" r:blip="">
                        <dgm:adjLst>
                          <dgm:adj idx="1" val="90"/>
                          <dgm:adj idx="2" val="120"/>
                        </dgm:adjLst>
                      </dgm:shape>
                    </dgm:if>
                    <dgm:else name="Name63">
                      <dgm:shape xmlns:r="http://schemas.openxmlformats.org/officeDocument/2006/relationships" rot="180" type="pie" r:blip="">
                        <dgm:adjLst>
                          <dgm:adj idx="1" val="90"/>
                          <dgm:adj idx="2" val="115.7143"/>
                        </dgm:adjLst>
                      </dgm:shape>
                    </dgm:else>
                  </dgm:choose>
                </dgm:if>
                <dgm:if name="Name64" axis="precedSib" ptType="node" func="cnt" op="equ" val="1">
                  <dgm:choose name="Name65">
                    <dgm:if name="Name66" axis="followSib" ptType="node" func="cnt" op="equ" val="0">
                      <dgm:shape xmlns:r="http://schemas.openxmlformats.org/officeDocument/2006/relationships" rot="180" type="pie" r:blip="">
                        <dgm:adjLst>
                          <dgm:adj idx="1" val="90"/>
                          <dgm:adj idx="2" val="-90"/>
                        </dgm:adjLst>
                      </dgm:shape>
                    </dgm:if>
                    <dgm:if name="Name67" axis="followSib" ptType="node" func="cnt" op="equ" val="1">
                      <dgm:shape xmlns:r="http://schemas.openxmlformats.org/officeDocument/2006/relationships" rot="180" type="pie" r:blip="">
                        <dgm:adjLst>
                          <dgm:adj idx="1" val="90"/>
                          <dgm:adj idx="2" val="-150"/>
                        </dgm:adjLst>
                      </dgm:shape>
                    </dgm:if>
                    <dgm:if name="Name68" axis="followSib" ptType="node" func="cnt" op="equ" val="2">
                      <dgm:shape xmlns:r="http://schemas.openxmlformats.org/officeDocument/2006/relationships" rot="180" type="pie" r:blip="">
                        <dgm:adjLst>
                          <dgm:adj idx="1" val="90"/>
                          <dgm:adj idx="2" val="180"/>
                        </dgm:adjLst>
                      </dgm:shape>
                    </dgm:if>
                    <dgm:if name="Name69" axis="followSib" ptType="node" func="cnt" op="equ" val="3">
                      <dgm:shape xmlns:r="http://schemas.openxmlformats.org/officeDocument/2006/relationships" rot="180" type="pie" r:blip="">
                        <dgm:adjLst>
                          <dgm:adj idx="1" val="90"/>
                          <dgm:adj idx="2" val="162"/>
                        </dgm:adjLst>
                      </dgm:shape>
                    </dgm:if>
                    <dgm:if name="Name70" axis="followSib" ptType="node" func="cnt" op="equ" val="4">
                      <dgm:shape xmlns:r="http://schemas.openxmlformats.org/officeDocument/2006/relationships" rot="180" type="pie" r:blip="">
                        <dgm:adjLst>
                          <dgm:adj idx="1" val="90"/>
                          <dgm:adj idx="2" val="150"/>
                        </dgm:adjLst>
                      </dgm:shape>
                    </dgm:if>
                    <dgm:else name="Name71">
                      <dgm:shape xmlns:r="http://schemas.openxmlformats.org/officeDocument/2006/relationships" rot="180" type="pie" r:blip="">
                        <dgm:adjLst>
                          <dgm:adj idx="1" val="90"/>
                          <dgm:adj idx="2" val="141.4286"/>
                        </dgm:adjLst>
                      </dgm:shape>
                    </dgm:else>
                  </dgm:choose>
                </dgm:if>
                <dgm:if name="Name72" axis="precedSib" ptType="node" func="cnt" op="equ" val="2">
                  <dgm:choose name="Name73">
                    <dgm:if name="Name74" axis="followSib" ptType="node" func="cnt" op="equ" val="0">
                      <dgm:shape xmlns:r="http://schemas.openxmlformats.org/officeDocument/2006/relationships" rot="180" type="pie" r:blip="">
                        <dgm:adjLst>
                          <dgm:adj idx="1" val="90"/>
                          <dgm:adj idx="2" val="-90"/>
                        </dgm:adjLst>
                      </dgm:shape>
                    </dgm:if>
                    <dgm:if name="Name75" axis="followSib" ptType="node" func="cnt" op="equ" val="1">
                      <dgm:shape xmlns:r="http://schemas.openxmlformats.org/officeDocument/2006/relationships" rot="180" type="pie" r:blip="">
                        <dgm:adjLst>
                          <dgm:adj idx="1" val="90"/>
                          <dgm:adj idx="2" val="-135"/>
                        </dgm:adjLst>
                      </dgm:shape>
                    </dgm:if>
                    <dgm:if name="Name76" axis="followSib" ptType="node" func="cnt" op="equ" val="2">
                      <dgm:shape xmlns:r="http://schemas.openxmlformats.org/officeDocument/2006/relationships" rot="180" type="pie" r:blip="">
                        <dgm:adjLst>
                          <dgm:adj idx="1" val="90"/>
                          <dgm:adj idx="2" val="-162"/>
                        </dgm:adjLst>
                      </dgm:shape>
                    </dgm:if>
                    <dgm:if name="Name77" axis="followSib" ptType="node" func="cnt" op="equ" val="3">
                      <dgm:shape xmlns:r="http://schemas.openxmlformats.org/officeDocument/2006/relationships" rot="180" type="pie" r:blip="">
                        <dgm:adjLst>
                          <dgm:adj idx="1" val="90"/>
                          <dgm:adj idx="2" val="180"/>
                        </dgm:adjLst>
                      </dgm:shape>
                    </dgm:if>
                    <dgm:else name="Name78">
                      <dgm:shape xmlns:r="http://schemas.openxmlformats.org/officeDocument/2006/relationships" rot="180" type="pie" r:blip="">
                        <dgm:adjLst>
                          <dgm:adj idx="1" val="90"/>
                          <dgm:adj idx="2" val="167.1429"/>
                        </dgm:adjLst>
                      </dgm:shape>
                    </dgm:else>
                  </dgm:choose>
                </dgm:if>
                <dgm:if name="Name79" axis="precedSib" ptType="node" func="cnt" op="equ" val="3">
                  <dgm:choose name="Name80">
                    <dgm:if name="Name81" axis="followSib" ptType="node" func="cnt" op="equ" val="0">
                      <dgm:shape xmlns:r="http://schemas.openxmlformats.org/officeDocument/2006/relationships" rot="180" type="pie" r:blip="">
                        <dgm:adjLst>
                          <dgm:adj idx="1" val="90"/>
                          <dgm:adj idx="2" val="-90"/>
                        </dgm:adjLst>
                      </dgm:shape>
                    </dgm:if>
                    <dgm:if name="Name82" axis="followSib" ptType="node" func="cnt" op="equ" val="1">
                      <dgm:shape xmlns:r="http://schemas.openxmlformats.org/officeDocument/2006/relationships" rot="180" type="pie" r:blip="">
                        <dgm:adjLst>
                          <dgm:adj idx="1" val="90"/>
                          <dgm:adj idx="2" val="-126"/>
                        </dgm:adjLst>
                      </dgm:shape>
                    </dgm:if>
                    <dgm:if name="Name83" axis="followSib" ptType="node" func="cnt" op="equ" val="2">
                      <dgm:shape xmlns:r="http://schemas.openxmlformats.org/officeDocument/2006/relationships" rot="180" type="pie" r:blip="">
                        <dgm:adjLst>
                          <dgm:adj idx="1" val="90"/>
                          <dgm:adj idx="2" val="-150"/>
                        </dgm:adjLst>
                      </dgm:shape>
                    </dgm:if>
                    <dgm:else name="Name84">
                      <dgm:shape xmlns:r="http://schemas.openxmlformats.org/officeDocument/2006/relationships" rot="180" type="pie" r:blip="">
                        <dgm:adjLst>
                          <dgm:adj idx="1" val="90"/>
                          <dgm:adj idx="2" val="-167.1429"/>
                        </dgm:adjLst>
                      </dgm:shape>
                    </dgm:else>
                  </dgm:choose>
                </dgm:if>
                <dgm:if name="Name85" axis="precedSib" ptType="node" func="cnt" op="equ" val="4">
                  <dgm:choose name="Name86">
                    <dgm:if name="Name87" axis="followSib" ptType="node" func="cnt" op="equ" val="0">
                      <dgm:shape xmlns:r="http://schemas.openxmlformats.org/officeDocument/2006/relationships" rot="180" type="pie" r:blip="">
                        <dgm:adjLst>
                          <dgm:adj idx="1" val="90"/>
                          <dgm:adj idx="2" val="-90"/>
                        </dgm:adjLst>
                      </dgm:shape>
                    </dgm:if>
                    <dgm:if name="Name88" axis="followSib" ptType="node" func="cnt" op="equ" val="1">
                      <dgm:shape xmlns:r="http://schemas.openxmlformats.org/officeDocument/2006/relationships" rot="180" type="pie" r:blip="">
                        <dgm:adjLst>
                          <dgm:adj idx="1" val="90"/>
                          <dgm:adj idx="2" val="-120"/>
                        </dgm:adjLst>
                      </dgm:shape>
                    </dgm:if>
                    <dgm:else name="Name89">
                      <dgm:shape xmlns:r="http://schemas.openxmlformats.org/officeDocument/2006/relationships" rot="180" type="pie" r:blip="">
                        <dgm:adjLst>
                          <dgm:adj idx="1" val="90"/>
                          <dgm:adj idx="2" val="-141.4286"/>
                        </dgm:adjLst>
                      </dgm:shape>
                    </dgm:else>
                  </dgm:choose>
                </dgm:if>
                <dgm:if name="Name90" axis="precedSib" ptType="node" func="cnt" op="equ" val="5">
                  <dgm:choose name="Name91">
                    <dgm:if name="Name92" axis="followSib" ptType="node" func="cnt" op="equ" val="0">
                      <dgm:shape xmlns:r="http://schemas.openxmlformats.org/officeDocument/2006/relationships" rot="180" type="pie" r:blip="">
                        <dgm:adjLst>
                          <dgm:adj idx="1" val="90"/>
                          <dgm:adj idx="2" val="-90"/>
                        </dgm:adjLst>
                      </dgm:shape>
                    </dgm:if>
                    <dgm:else name="Name93">
                      <dgm:shape xmlns:r="http://schemas.openxmlformats.org/officeDocument/2006/relationships" rot="180" type="pie" r:blip="">
                        <dgm:adjLst>
                          <dgm:adj idx="1" val="90"/>
                          <dgm:adj idx="2" val="-115.7143"/>
                        </dgm:adjLst>
                      </dgm:shape>
                    </dgm:else>
                  </dgm:choose>
                </dgm:if>
                <dgm:else name="Name94">
                  <dgm:shape xmlns:r="http://schemas.openxmlformats.org/officeDocument/2006/relationships" rot="180" type="pie" r:blip="">
                    <dgm:adjLst>
                      <dgm:adj idx="1" val="90"/>
                      <dgm:adj idx="2" val="-90"/>
                    </dgm:adjLst>
                  </dgm:shape>
                </dgm:else>
              </dgm:choose>
            </dgm:else>
          </dgm:choose>
          <dgm:presOf/>
        </dgm:layoutNode>
        <dgm:layoutNode name="Parent" styleLbl="revTx">
          <dgm:varLst>
            <dgm:chMax val="1"/>
            <dgm:chPref val="1"/>
            <dgm:bulletEnabled val="1"/>
          </dgm:varLst>
          <dgm:choose name="Name95">
            <dgm:if name="Name96" func="var" arg="dir" op="equ" val="norm">
              <dgm:alg type="tx">
                <dgm:param type="parTxLTRAlign" val="r"/>
                <dgm:param type="parTxRTLAlign" val="r"/>
                <dgm:param type="shpTxLTRAlignCh" val="r"/>
                <dgm:param type="shpTxRTLAlignCh" val="r"/>
                <dgm:param type="txAnchorVert" val="b"/>
                <dgm:param type="autoTxRot" val="grav"/>
              </dgm:alg>
            </dgm:if>
            <dgm:else name="Name97">
              <dgm:alg type="tx">
                <dgm:param type="parTxLTRAlign" val="l"/>
                <dgm:param type="parTxRTLAlign" val="l"/>
                <dgm:param type="shpTxLTRAlignCh" val="l"/>
                <dgm:param type="shpTxRTLAlignCh" val="l"/>
                <dgm:param type="txAnchorVert" val="b"/>
                <dgm:param type="autoTxRot" val="grav"/>
              </dgm:alg>
            </dgm:else>
          </dgm:choose>
          <dgm:choose name="Name98">
            <dgm:if name="Name99" func="var" arg="dir" op="equ" val="norm">
              <dgm:shape xmlns:r="http://schemas.openxmlformats.org/officeDocument/2006/relationships" rot="-90" type="rect" r:blip="">
                <dgm:adjLst/>
              </dgm:shape>
            </dgm:if>
            <dgm:else name="Name100">
              <dgm:shape xmlns:r="http://schemas.openxmlformats.org/officeDocument/2006/relationships" rot="90" type="rect" r:blip="">
                <dgm:adjLst/>
              </dgm:shape>
            </dgm:else>
          </dgm:choose>
          <dgm:presOf axis="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dgm:choose name="Name101">
        <dgm:if name="Name102" axis="ch" ptType="node" func="cnt" op="gte" val="1">
          <dgm:forEach name="negSibTransForEach" axis="ch" ptType="sibTrans" hideLastTrans="0" cnt="1">
            <dgm:layoutNode name="negSibTrans">
              <dgm:alg type="sp"/>
              <dgm:shape xmlns:r="http://schemas.openxmlformats.org/officeDocument/2006/relationships" r:blip="">
                <dgm:adjLst/>
              </dgm:shape>
            </dgm:layoutNode>
          </dgm:forEach>
          <dgm:layoutNode name="composite">
            <dgm:alg type="composite">
              <dgm:param type="ar" val="0.5"/>
            </dgm:alg>
            <dgm:shape xmlns:r="http://schemas.openxmlformats.org/officeDocument/2006/relationships" r:blip="">
              <dgm:adjLst/>
            </dgm:shape>
            <dgm:choose name="Name103">
              <dgm:if name="Name104" func="var" arg="dir" op="equ" val="norm">
                <dgm:constrLst>
                  <dgm:constr type="l" for="ch" forName="Child" refType="w" fact="0"/>
                  <dgm:constr type="t" for="ch" forName="Child" refType="h" fact="0"/>
                  <dgm:constr type="w" for="ch" forName="Child" refType="w"/>
                  <dgm:constr type="h" for="ch" forName="Child" refType="h"/>
                </dgm:constrLst>
              </dgm:if>
              <dgm:else name="Name105">
                <dgm:constrLst>
                  <dgm:constr type="r" for="ch" forName="Child" refType="w"/>
                  <dgm:constr type="t" for="ch" forName="Child" refType="h" fact="0"/>
                  <dgm:constr type="w" for="ch" forName="Child" refType="w"/>
                  <dgm:constr type="h" for="ch" forName="Child" refType="h"/>
                </dgm:constrLst>
              </dgm:else>
            </dgm:choose>
            <dgm:ruleLst/>
            <dgm:layoutNode name="Child" styleLbl="revTx">
              <dgm:varLst>
                <dgm:chMax val="0"/>
                <dgm:chPref val="0"/>
                <dgm:bulletEnabled val="1"/>
              </dgm:varLst>
              <dgm:choose name="Name106">
                <dgm:if name="Name107" func="var" arg="dir" op="equ" val="norm">
                  <dgm:alg type="tx">
                    <dgm:param type="parTxLTRAlign" val="l"/>
                    <dgm:param type="parTxRTLAlign" val="r"/>
                    <dgm:param type="txAnchorVert" val="t"/>
                  </dgm:alg>
                </dgm:if>
                <dgm:else name="Name108">
                  <dgm:alg type="tx">
                    <dgm:param type="parTxLTRAlign" val="r"/>
                    <dgm:param type="parTxRTLAlign" val="l"/>
                    <dgm:param type="txAnchorVert" val="t"/>
                  </dgm:alg>
                </dgm:else>
              </dgm:choose>
              <dgm:shape xmlns:r="http://schemas.openxmlformats.org/officeDocument/2006/relationships" type="rect" r:blip="">
                <dgm:adjLst/>
              </dgm:shape>
              <dgm:presOf axis="des"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if>
        <dgm:else name="Name10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5F5F1C-9C4B-4893-9CCA-F15675AEB525}" type="datetimeFigureOut">
              <a:rPr lang="en-SG" smtClean="0"/>
              <a:t>7/2/2014</a:t>
            </a:fld>
            <a:endParaRPr lang="en-SG"/>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828C942-36C5-4F3D-A8FF-6ECA1DB67738}" type="slidenum">
              <a:rPr lang="en-SG" smtClean="0"/>
              <a:t>‹#›</a:t>
            </a:fld>
            <a:endParaRPr lang="en-SG"/>
          </a:p>
        </p:txBody>
      </p:sp>
    </p:spTree>
    <p:extLst>
      <p:ext uri="{BB962C8B-B14F-4D97-AF65-F5344CB8AC3E}">
        <p14:creationId xmlns:p14="http://schemas.microsoft.com/office/powerpoint/2010/main" val="38694280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65" name="PlaceHolder 1"/>
          <p:cNvSpPr>
            <a:spLocks noGrp="1"/>
          </p:cNvSpPr>
          <p:nvPr>
            <p:ph type="body"/>
          </p:nvPr>
        </p:nvSpPr>
        <p:spPr>
          <a:xfrm>
            <a:off x="756000" y="5078520"/>
            <a:ext cx="6047640" cy="4811040"/>
          </a:xfrm>
          <a:prstGeom prst="rect">
            <a:avLst/>
          </a:prstGeom>
        </p:spPr>
        <p:txBody>
          <a:bodyPr wrap="none" lIns="0" tIns="0" rIns="0" bIns="0"/>
          <a:lstStyle/>
          <a:p>
            <a:r>
              <a:rPr lang="en-SG" dirty="0"/>
              <a:t>Click to edit the notes format</a:t>
            </a:r>
            <a:endParaRPr dirty="0"/>
          </a:p>
        </p:txBody>
      </p:sp>
      <p:sp>
        <p:nvSpPr>
          <p:cNvPr id="366" name="PlaceHolder 2"/>
          <p:cNvSpPr>
            <a:spLocks noGrp="1"/>
          </p:cNvSpPr>
          <p:nvPr>
            <p:ph type="hdr"/>
          </p:nvPr>
        </p:nvSpPr>
        <p:spPr>
          <a:xfrm>
            <a:off x="0" y="0"/>
            <a:ext cx="3280680" cy="534240"/>
          </a:xfrm>
          <a:prstGeom prst="rect">
            <a:avLst/>
          </a:prstGeom>
        </p:spPr>
        <p:txBody>
          <a:bodyPr wrap="none" lIns="0" tIns="0" rIns="0" bIns="0"/>
          <a:lstStyle/>
          <a:p>
            <a:r>
              <a:rPr lang="en-SG"/>
              <a:t>&lt;header&gt;</a:t>
            </a:r>
            <a:endParaRPr/>
          </a:p>
        </p:txBody>
      </p:sp>
      <p:sp>
        <p:nvSpPr>
          <p:cNvPr id="367" name="PlaceHolder 3"/>
          <p:cNvSpPr>
            <a:spLocks noGrp="1"/>
          </p:cNvSpPr>
          <p:nvPr>
            <p:ph type="dt"/>
          </p:nvPr>
        </p:nvSpPr>
        <p:spPr>
          <a:xfrm>
            <a:off x="4278960" y="0"/>
            <a:ext cx="3280680" cy="534240"/>
          </a:xfrm>
          <a:prstGeom prst="rect">
            <a:avLst/>
          </a:prstGeom>
        </p:spPr>
        <p:txBody>
          <a:bodyPr wrap="none" lIns="0" tIns="0" rIns="0" bIns="0"/>
          <a:lstStyle/>
          <a:p>
            <a:pPr algn="r"/>
            <a:r>
              <a:rPr lang="en-SG"/>
              <a:t>&lt;date/time&gt;</a:t>
            </a:r>
            <a:endParaRPr/>
          </a:p>
        </p:txBody>
      </p:sp>
      <p:sp>
        <p:nvSpPr>
          <p:cNvPr id="368" name="PlaceHolder 4"/>
          <p:cNvSpPr>
            <a:spLocks noGrp="1"/>
          </p:cNvSpPr>
          <p:nvPr>
            <p:ph type="ftr"/>
          </p:nvPr>
        </p:nvSpPr>
        <p:spPr>
          <a:xfrm>
            <a:off x="0" y="10157400"/>
            <a:ext cx="3280680" cy="534240"/>
          </a:xfrm>
          <a:prstGeom prst="rect">
            <a:avLst/>
          </a:prstGeom>
        </p:spPr>
        <p:txBody>
          <a:bodyPr wrap="none" lIns="0" tIns="0" rIns="0" bIns="0" anchor="b"/>
          <a:lstStyle/>
          <a:p>
            <a:r>
              <a:rPr lang="en-SG"/>
              <a:t>&lt;footer&gt;</a:t>
            </a:r>
            <a:endParaRPr/>
          </a:p>
        </p:txBody>
      </p:sp>
      <p:sp>
        <p:nvSpPr>
          <p:cNvPr id="369" name="PlaceHolder 5"/>
          <p:cNvSpPr>
            <a:spLocks noGrp="1"/>
          </p:cNvSpPr>
          <p:nvPr>
            <p:ph type="sldNum"/>
          </p:nvPr>
        </p:nvSpPr>
        <p:spPr>
          <a:xfrm>
            <a:off x="4278960" y="10157400"/>
            <a:ext cx="3280680" cy="534240"/>
          </a:xfrm>
          <a:prstGeom prst="rect">
            <a:avLst/>
          </a:prstGeom>
        </p:spPr>
        <p:txBody>
          <a:bodyPr wrap="none" lIns="0" tIns="0" rIns="0" bIns="0" anchor="b"/>
          <a:lstStyle/>
          <a:p>
            <a:pPr algn="r"/>
            <a:fld id="{E9C8D24D-3F1D-44F3-8E12-5B323E48EA2D}" type="slidenum">
              <a:rPr lang="en-SG"/>
              <a:t>‹#›</a:t>
            </a:fld>
            <a:endParaRPr/>
          </a:p>
        </p:txBody>
      </p:sp>
    </p:spTree>
    <p:extLst>
      <p:ext uri="{BB962C8B-B14F-4D97-AF65-F5344CB8AC3E}">
        <p14:creationId xmlns:p14="http://schemas.microsoft.com/office/powerpoint/2010/main" val="2715046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 name="PlaceHolder 1"/>
          <p:cNvSpPr>
            <a:spLocks noGrp="1"/>
          </p:cNvSpPr>
          <p:nvPr>
            <p:ph type="body"/>
          </p:nvPr>
        </p:nvSpPr>
        <p:spPr>
          <a:xfrm>
            <a:off x="685800" y="4400640"/>
            <a:ext cx="5484240" cy="3598200"/>
          </a:xfrm>
          <a:prstGeom prst="rect">
            <a:avLst/>
          </a:prstGeom>
        </p:spPr>
        <p:txBody>
          <a:bodyPr lIns="0" tIns="0" rIns="0" bIns="0"/>
          <a:lstStyle/>
          <a:p>
            <a:r>
              <a:rPr lang="en-SG" dirty="0" smtClean="0"/>
              <a:t>Hi everyone! Thank you</a:t>
            </a:r>
            <a:r>
              <a:rPr lang="en-SG" baseline="0" dirty="0" smtClean="0"/>
              <a:t> for coming down. Hope you have followed the instructions on this slide. Let’s begin!</a:t>
            </a:r>
          </a:p>
          <a:p>
            <a:r>
              <a:rPr lang="en-SG" baseline="0" dirty="0" smtClean="0"/>
              <a:t>*CLICK NEXT SLIDE*</a:t>
            </a:r>
            <a:endParaRPr dirty="0"/>
          </a:p>
        </p:txBody>
      </p:sp>
      <p:sp>
        <p:nvSpPr>
          <p:cNvPr id="840" name="CustomShape 2"/>
          <p:cNvSpPr/>
          <p:nvPr/>
        </p:nvSpPr>
        <p:spPr>
          <a:xfrm>
            <a:off x="3884760" y="8685360"/>
            <a:ext cx="2969640" cy="456480"/>
          </a:xfrm>
          <a:prstGeom prst="rect">
            <a:avLst/>
          </a:prstGeom>
          <a:noFill/>
          <a:ln>
            <a:noFill/>
          </a:ln>
        </p:spPr>
        <p:txBody>
          <a:bodyPr lIns="90000" tIns="45000" rIns="90000" bIns="45000" anchor="b"/>
          <a:lstStyle/>
          <a:p>
            <a:pPr algn="r">
              <a:lnSpc>
                <a:spcPct val="100000"/>
              </a:lnSpc>
            </a:pPr>
            <a:fld id="{E883526E-7AC2-43B9-9682-DC368636A6AF}" type="slidenum">
              <a:rPr lang="en-SG" sz="1200">
                <a:solidFill>
                  <a:srgbClr val="000000"/>
                </a:solidFill>
                <a:latin typeface="+mn-lt"/>
                <a:ea typeface="+mn-ea"/>
              </a:rPr>
              <a:t>1</a:t>
            </a:fld>
            <a:endParaRPr/>
          </a:p>
        </p:txBody>
      </p:sp>
    </p:spTree>
    <p:extLst>
      <p:ext uri="{BB962C8B-B14F-4D97-AF65-F5344CB8AC3E}">
        <p14:creationId xmlns:p14="http://schemas.microsoft.com/office/powerpoint/2010/main" val="2309642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SG" dirty="0" smtClean="0"/>
              <a:t>There</a:t>
            </a:r>
            <a:r>
              <a:rPr lang="en-SG" baseline="0" dirty="0" smtClean="0"/>
              <a:t> are 4 main ideas we want to cover today: backups, multiple universes, time travel, collaboration. Before we dive in…</a:t>
            </a:r>
          </a:p>
          <a:p>
            <a:r>
              <a:rPr lang="en-SG" baseline="0" dirty="0" smtClean="0"/>
              <a:t>*CLICK NEXT SLIDE*</a:t>
            </a:r>
            <a:endParaRPr lang="en-SG" dirty="0"/>
          </a:p>
        </p:txBody>
      </p:sp>
      <p:sp>
        <p:nvSpPr>
          <p:cNvPr id="4" name="Slide Number Placeholder 3"/>
          <p:cNvSpPr>
            <a:spLocks noGrp="1"/>
          </p:cNvSpPr>
          <p:nvPr>
            <p:ph type="sldNum" idx="10"/>
          </p:nvPr>
        </p:nvSpPr>
        <p:spPr/>
        <p:txBody>
          <a:bodyPr/>
          <a:lstStyle/>
          <a:p>
            <a:pPr algn="r"/>
            <a:fld id="{E9C8D24D-3F1D-44F3-8E12-5B323E48EA2D}" type="slidenum">
              <a:rPr lang="en-SG" smtClean="0"/>
              <a:t>11</a:t>
            </a:fld>
            <a:endParaRPr lang="en-SG"/>
          </a:p>
        </p:txBody>
      </p:sp>
    </p:spTree>
    <p:extLst>
      <p:ext uri="{BB962C8B-B14F-4D97-AF65-F5344CB8AC3E}">
        <p14:creationId xmlns:p14="http://schemas.microsoft.com/office/powerpoint/2010/main" val="2133289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 name="PlaceHolder 1"/>
          <p:cNvSpPr>
            <a:spLocks noGrp="1"/>
          </p:cNvSpPr>
          <p:nvPr>
            <p:ph type="body"/>
          </p:nvPr>
        </p:nvSpPr>
        <p:spPr>
          <a:xfrm>
            <a:off x="685800" y="4400640"/>
            <a:ext cx="5484240" cy="3598200"/>
          </a:xfrm>
          <a:prstGeom prst="rect">
            <a:avLst/>
          </a:prstGeom>
        </p:spPr>
        <p:txBody>
          <a:bodyPr lIns="0" tIns="0" rIns="0" bIns="0"/>
          <a:lstStyle/>
          <a:p>
            <a:r>
              <a:rPr lang="en-SG" dirty="0" smtClean="0"/>
              <a:t>We</a:t>
            </a:r>
            <a:r>
              <a:rPr lang="en-SG" baseline="0" dirty="0" smtClean="0"/>
              <a:t> need to make sure we have our systems running. We should all have the appropriate Git distribution installed, and optionally Sublime Text 2, or any other sane text editor. If you are on Windows, you probably want </a:t>
            </a:r>
            <a:r>
              <a:rPr lang="en-SG" baseline="0" dirty="0" err="1" smtClean="0"/>
              <a:t>GitPad</a:t>
            </a:r>
            <a:r>
              <a:rPr lang="en-SG" baseline="0" dirty="0" smtClean="0"/>
              <a:t> as well, trust me.</a:t>
            </a:r>
          </a:p>
          <a:p>
            <a:r>
              <a:rPr lang="en-SG" baseline="0" dirty="0" smtClean="0"/>
              <a:t>*CLICK NEXT SLIDE*</a:t>
            </a:r>
            <a:endParaRPr dirty="0"/>
          </a:p>
        </p:txBody>
      </p:sp>
      <p:sp>
        <p:nvSpPr>
          <p:cNvPr id="840" name="CustomShape 2"/>
          <p:cNvSpPr/>
          <p:nvPr/>
        </p:nvSpPr>
        <p:spPr>
          <a:xfrm>
            <a:off x="3884760" y="8685360"/>
            <a:ext cx="2969640" cy="456480"/>
          </a:xfrm>
          <a:prstGeom prst="rect">
            <a:avLst/>
          </a:prstGeom>
          <a:noFill/>
          <a:ln>
            <a:noFill/>
          </a:ln>
        </p:spPr>
        <p:txBody>
          <a:bodyPr lIns="90000" tIns="45000" rIns="90000" bIns="45000" anchor="b"/>
          <a:lstStyle/>
          <a:p>
            <a:pPr algn="r">
              <a:lnSpc>
                <a:spcPct val="100000"/>
              </a:lnSpc>
            </a:pPr>
            <a:fld id="{E883526E-7AC2-43B9-9682-DC368636A6AF}" type="slidenum">
              <a:rPr lang="en-SG" sz="1200">
                <a:solidFill>
                  <a:srgbClr val="000000"/>
                </a:solidFill>
                <a:latin typeface="+mn-lt"/>
                <a:ea typeface="+mn-ea"/>
              </a:rPr>
              <a:t>12</a:t>
            </a:fld>
            <a:endParaRPr/>
          </a:p>
        </p:txBody>
      </p:sp>
    </p:spTree>
    <p:extLst>
      <p:ext uri="{BB962C8B-B14F-4D97-AF65-F5344CB8AC3E}">
        <p14:creationId xmlns:p14="http://schemas.microsoft.com/office/powerpoint/2010/main" val="3520545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SG" dirty="0" smtClean="0"/>
              <a:t>We need to set some configurations,</a:t>
            </a:r>
            <a:r>
              <a:rPr lang="en-SG" baseline="0" dirty="0" smtClean="0"/>
              <a:t> so fire up Terminal. On Windows, do this, on Mac, do that, on Linux, your on your own.</a:t>
            </a:r>
          </a:p>
          <a:p>
            <a:r>
              <a:rPr lang="en-SG" baseline="0" dirty="0" smtClean="0"/>
              <a:t>*CLICK NEXT SLIDE*</a:t>
            </a:r>
            <a:endParaRPr lang="en-SG" dirty="0"/>
          </a:p>
        </p:txBody>
      </p:sp>
      <p:sp>
        <p:nvSpPr>
          <p:cNvPr id="4" name="Slide Number Placeholder 3"/>
          <p:cNvSpPr>
            <a:spLocks noGrp="1"/>
          </p:cNvSpPr>
          <p:nvPr>
            <p:ph type="sldNum" idx="10"/>
          </p:nvPr>
        </p:nvSpPr>
        <p:spPr/>
        <p:txBody>
          <a:bodyPr/>
          <a:lstStyle/>
          <a:p>
            <a:pPr algn="r"/>
            <a:fld id="{E9C8D24D-3F1D-44F3-8E12-5B323E48EA2D}" type="slidenum">
              <a:rPr lang="en-SG" smtClean="0"/>
              <a:t>13</a:t>
            </a:fld>
            <a:endParaRPr lang="en-SG"/>
          </a:p>
        </p:txBody>
      </p:sp>
    </p:spTree>
    <p:extLst>
      <p:ext uri="{BB962C8B-B14F-4D97-AF65-F5344CB8AC3E}">
        <p14:creationId xmlns:p14="http://schemas.microsoft.com/office/powerpoint/2010/main" val="28792453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 name="PlaceHolder 1"/>
          <p:cNvSpPr>
            <a:spLocks noGrp="1"/>
          </p:cNvSpPr>
          <p:nvPr>
            <p:ph type="body"/>
          </p:nvPr>
        </p:nvSpPr>
        <p:spPr>
          <a:xfrm>
            <a:off x="685800" y="4400640"/>
            <a:ext cx="5484240" cy="3598200"/>
          </a:xfrm>
          <a:prstGeom prst="rect">
            <a:avLst/>
          </a:prstGeom>
        </p:spPr>
        <p:txBody>
          <a:bodyPr lIns="0" tIns="0" rIns="0" bIns="0"/>
          <a:lstStyle/>
          <a:p>
            <a:r>
              <a:rPr lang="en-SG" dirty="0" smtClean="0"/>
              <a:t>Git</a:t>
            </a:r>
            <a:r>
              <a:rPr lang="en-SG" baseline="0" dirty="0" smtClean="0"/>
              <a:t> needs to know whose code it is looking after, so these steps help you identify yourself. And for Mac users, an extra step brings colours into your life.</a:t>
            </a:r>
          </a:p>
          <a:p>
            <a:r>
              <a:rPr lang="en-SG" baseline="0" dirty="0" smtClean="0"/>
              <a:t>*CLICK NEXT SLIDE*</a:t>
            </a:r>
            <a:endParaRPr dirty="0"/>
          </a:p>
        </p:txBody>
      </p:sp>
      <p:sp>
        <p:nvSpPr>
          <p:cNvPr id="840" name="CustomShape 2"/>
          <p:cNvSpPr/>
          <p:nvPr/>
        </p:nvSpPr>
        <p:spPr>
          <a:xfrm>
            <a:off x="3884760" y="8685360"/>
            <a:ext cx="2969640" cy="456480"/>
          </a:xfrm>
          <a:prstGeom prst="rect">
            <a:avLst/>
          </a:prstGeom>
          <a:noFill/>
          <a:ln>
            <a:noFill/>
          </a:ln>
        </p:spPr>
        <p:txBody>
          <a:bodyPr lIns="90000" tIns="45000" rIns="90000" bIns="45000" anchor="b"/>
          <a:lstStyle/>
          <a:p>
            <a:pPr algn="r">
              <a:lnSpc>
                <a:spcPct val="100000"/>
              </a:lnSpc>
            </a:pPr>
            <a:fld id="{E883526E-7AC2-43B9-9682-DC368636A6AF}" type="slidenum">
              <a:rPr lang="en-SG" sz="1200">
                <a:solidFill>
                  <a:srgbClr val="000000"/>
                </a:solidFill>
                <a:latin typeface="+mn-lt"/>
                <a:ea typeface="+mn-ea"/>
              </a:rPr>
              <a:t>14</a:t>
            </a:fld>
            <a:endParaRPr/>
          </a:p>
        </p:txBody>
      </p:sp>
    </p:spTree>
    <p:extLst>
      <p:ext uri="{BB962C8B-B14F-4D97-AF65-F5344CB8AC3E}">
        <p14:creationId xmlns:p14="http://schemas.microsoft.com/office/powerpoint/2010/main" val="1120845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9" name="PlaceHolder 1"/>
          <p:cNvSpPr>
            <a:spLocks noGrp="1"/>
          </p:cNvSpPr>
          <p:nvPr>
            <p:ph type="body"/>
          </p:nvPr>
        </p:nvSpPr>
        <p:spPr>
          <a:xfrm>
            <a:off x="685800" y="4400640"/>
            <a:ext cx="5484240" cy="3598200"/>
          </a:xfrm>
          <a:prstGeom prst="rect">
            <a:avLst/>
          </a:prstGeom>
        </p:spPr>
        <p:txBody>
          <a:bodyPr lIns="0" tIns="0" rIns="0" bIns="0"/>
          <a:lstStyle/>
          <a:p>
            <a:pPr>
              <a:lnSpc>
                <a:spcPct val="100000"/>
              </a:lnSpc>
              <a:buFont typeface="Arial"/>
              <a:buNone/>
            </a:pPr>
            <a:r>
              <a:rPr lang="en-SG" dirty="0" smtClean="0"/>
              <a:t>This last step is for Mac and Linux users. Follow the above steps to</a:t>
            </a:r>
            <a:r>
              <a:rPr lang="en-SG" baseline="0" dirty="0" smtClean="0"/>
              <a:t> tell Git your preferred editor, unless you like using Vim, if you know what Vim is.</a:t>
            </a:r>
          </a:p>
          <a:p>
            <a:pPr>
              <a:lnSpc>
                <a:spcPct val="100000"/>
              </a:lnSpc>
              <a:buFont typeface="Arial"/>
              <a:buNone/>
            </a:pPr>
            <a:r>
              <a:rPr lang="en-SG" dirty="0" smtClean="0"/>
              <a:t>*CLICK NEXT SLIDE*</a:t>
            </a:r>
            <a:endParaRPr dirty="0"/>
          </a:p>
        </p:txBody>
      </p:sp>
      <p:sp>
        <p:nvSpPr>
          <p:cNvPr id="860" name="CustomShape 2"/>
          <p:cNvSpPr/>
          <p:nvPr/>
        </p:nvSpPr>
        <p:spPr>
          <a:xfrm>
            <a:off x="3884760" y="8685360"/>
            <a:ext cx="2969640" cy="456480"/>
          </a:xfrm>
          <a:prstGeom prst="rect">
            <a:avLst/>
          </a:prstGeom>
          <a:noFill/>
          <a:ln>
            <a:noFill/>
          </a:ln>
        </p:spPr>
        <p:txBody>
          <a:bodyPr lIns="90000" tIns="45000" rIns="90000" bIns="45000" anchor="b"/>
          <a:lstStyle/>
          <a:p>
            <a:pPr algn="r">
              <a:lnSpc>
                <a:spcPct val="100000"/>
              </a:lnSpc>
            </a:pPr>
            <a:fld id="{D6D7CE88-E682-45A6-85ED-A85C883EA5F6}" type="slidenum">
              <a:rPr lang="en-SG" sz="1200">
                <a:solidFill>
                  <a:srgbClr val="000000"/>
                </a:solidFill>
                <a:latin typeface="+mn-lt"/>
                <a:ea typeface="+mn-ea"/>
              </a:rPr>
              <a:t>15</a:t>
            </a:fld>
            <a:endParaRPr/>
          </a:p>
        </p:txBody>
      </p:sp>
    </p:spTree>
    <p:extLst>
      <p:ext uri="{BB962C8B-B14F-4D97-AF65-F5344CB8AC3E}">
        <p14:creationId xmlns:p14="http://schemas.microsoft.com/office/powerpoint/2010/main" val="65828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200" kern="1200" dirty="0" smtClean="0">
                <a:solidFill>
                  <a:schemeClr val="tx1"/>
                </a:solidFill>
                <a:effectLst/>
                <a:latin typeface="+mn-lt"/>
                <a:ea typeface="+mn-ea"/>
                <a:cs typeface="+mn-cs"/>
              </a:rPr>
              <a:t>We</a:t>
            </a:r>
            <a:r>
              <a:rPr lang="en-SG" sz="1200" kern="1200" baseline="0" dirty="0" smtClean="0">
                <a:solidFill>
                  <a:schemeClr val="tx1"/>
                </a:solidFill>
                <a:effectLst/>
                <a:latin typeface="+mn-lt"/>
                <a:ea typeface="+mn-ea"/>
                <a:cs typeface="+mn-cs"/>
              </a:rPr>
              <a:t> will be calling command line our home for today. The CLI has many advantages over a GUI: it is simpler, faster, more powerful, and consistent regardless the Operating Systems Git is installed on.</a:t>
            </a:r>
          </a:p>
          <a:p>
            <a:pPr marL="0" marR="0" indent="0" algn="l" defTabSz="914400" rtl="0" eaLnBrk="1" fontAlgn="auto" latinLnBrk="0" hangingPunct="1">
              <a:lnSpc>
                <a:spcPct val="100000"/>
              </a:lnSpc>
              <a:spcBef>
                <a:spcPts val="0"/>
              </a:spcBef>
              <a:spcAft>
                <a:spcPts val="0"/>
              </a:spcAft>
              <a:buClrTx/>
              <a:buSzTx/>
              <a:buFontTx/>
              <a:buNone/>
              <a:tabLst/>
              <a:defRPr/>
            </a:pPr>
            <a:r>
              <a:rPr lang="en-SG" sz="1200" kern="1200" baseline="0" dirty="0" smtClean="0">
                <a:solidFill>
                  <a:schemeClr val="tx1"/>
                </a:solidFill>
                <a:effectLst/>
                <a:latin typeface="+mn-lt"/>
                <a:ea typeface="+mn-ea"/>
                <a:cs typeface="+mn-cs"/>
              </a:rPr>
              <a:t>*CLOSE SLIDES*</a:t>
            </a:r>
          </a:p>
          <a:p>
            <a:pPr marL="0" marR="0" indent="0" algn="l" defTabSz="914400" rtl="0" eaLnBrk="1" fontAlgn="auto" latinLnBrk="0" hangingPunct="1">
              <a:lnSpc>
                <a:spcPct val="100000"/>
              </a:lnSpc>
              <a:spcBef>
                <a:spcPts val="0"/>
              </a:spcBef>
              <a:spcAft>
                <a:spcPts val="0"/>
              </a:spcAft>
              <a:buClrTx/>
              <a:buSzTx/>
              <a:buFontTx/>
              <a:buNone/>
              <a:tabLst/>
              <a:defRPr/>
            </a:pPr>
            <a:r>
              <a:rPr lang="en-SG" sz="1200" kern="1200" baseline="0" dirty="0" smtClean="0">
                <a:solidFill>
                  <a:schemeClr val="tx1"/>
                </a:solidFill>
                <a:effectLst/>
                <a:latin typeface="+mn-lt"/>
                <a:ea typeface="+mn-ea"/>
                <a:cs typeface="+mn-cs"/>
              </a:rPr>
              <a:t>*CLICK NEXT SLIDE*</a:t>
            </a:r>
            <a:endParaRPr lang="en-SG" dirty="0"/>
          </a:p>
        </p:txBody>
      </p:sp>
      <p:sp>
        <p:nvSpPr>
          <p:cNvPr id="4" name="Slide Number Placeholder 3"/>
          <p:cNvSpPr>
            <a:spLocks noGrp="1"/>
          </p:cNvSpPr>
          <p:nvPr>
            <p:ph type="sldNum" idx="10"/>
          </p:nvPr>
        </p:nvSpPr>
        <p:spPr/>
        <p:txBody>
          <a:bodyPr/>
          <a:lstStyle/>
          <a:p>
            <a:pPr algn="r"/>
            <a:fld id="{E9C8D24D-3F1D-44F3-8E12-5B323E48EA2D}" type="slidenum">
              <a:rPr lang="en-SG" smtClean="0"/>
              <a:t>16</a:t>
            </a:fld>
            <a:endParaRPr lang="en-SG"/>
          </a:p>
        </p:txBody>
      </p:sp>
    </p:spTree>
    <p:extLst>
      <p:ext uri="{BB962C8B-B14F-4D97-AF65-F5344CB8AC3E}">
        <p14:creationId xmlns:p14="http://schemas.microsoft.com/office/powerpoint/2010/main" val="14949384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SG" dirty="0" smtClean="0"/>
              <a:t>Just like</a:t>
            </a:r>
            <a:r>
              <a:rPr lang="en-SG" baseline="0" dirty="0" smtClean="0"/>
              <a:t> life, when we commit to something, we usually want to know more details – in this case, how does a Git commit work? We can think of commits as a 3-box model.</a:t>
            </a:r>
          </a:p>
          <a:p>
            <a:r>
              <a:rPr lang="en-SG" baseline="0" dirty="0" smtClean="0"/>
              <a:t>*CLICK NEXT SLIDE*</a:t>
            </a:r>
            <a:endParaRPr lang="en-SG" dirty="0"/>
          </a:p>
        </p:txBody>
      </p:sp>
      <p:sp>
        <p:nvSpPr>
          <p:cNvPr id="4" name="Slide Number Placeholder 3"/>
          <p:cNvSpPr>
            <a:spLocks noGrp="1"/>
          </p:cNvSpPr>
          <p:nvPr>
            <p:ph type="sldNum" idx="10"/>
          </p:nvPr>
        </p:nvSpPr>
        <p:spPr/>
        <p:txBody>
          <a:bodyPr/>
          <a:lstStyle/>
          <a:p>
            <a:pPr algn="r"/>
            <a:fld id="{E9C8D24D-3F1D-44F3-8E12-5B323E48EA2D}" type="slidenum">
              <a:rPr lang="en-SG" smtClean="0"/>
              <a:t>17</a:t>
            </a:fld>
            <a:endParaRPr lang="en-SG"/>
          </a:p>
        </p:txBody>
      </p:sp>
    </p:spTree>
    <p:extLst>
      <p:ext uri="{BB962C8B-B14F-4D97-AF65-F5344CB8AC3E}">
        <p14:creationId xmlns:p14="http://schemas.microsoft.com/office/powerpoint/2010/main" val="150005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SG" dirty="0" smtClean="0"/>
              <a:t>The 3 boxes are the</a:t>
            </a:r>
          </a:p>
          <a:p>
            <a:r>
              <a:rPr lang="en-SG" dirty="0" smtClean="0"/>
              <a:t>*CLICK NEXT SLIDE*</a:t>
            </a:r>
            <a:endParaRPr lang="en-SG" dirty="0"/>
          </a:p>
        </p:txBody>
      </p:sp>
      <p:sp>
        <p:nvSpPr>
          <p:cNvPr id="4" name="Slide Number Placeholder 3"/>
          <p:cNvSpPr>
            <a:spLocks noGrp="1"/>
          </p:cNvSpPr>
          <p:nvPr>
            <p:ph type="sldNum" idx="10"/>
          </p:nvPr>
        </p:nvSpPr>
        <p:spPr/>
        <p:txBody>
          <a:bodyPr/>
          <a:lstStyle/>
          <a:p>
            <a:pPr algn="r"/>
            <a:fld id="{E9C8D24D-3F1D-44F3-8E12-5B323E48EA2D}" type="slidenum">
              <a:rPr lang="en-SG" smtClean="0"/>
              <a:t>19</a:t>
            </a:fld>
            <a:endParaRPr lang="en-SG"/>
          </a:p>
        </p:txBody>
      </p:sp>
    </p:spTree>
    <p:extLst>
      <p:ext uri="{BB962C8B-B14F-4D97-AF65-F5344CB8AC3E}">
        <p14:creationId xmlns:p14="http://schemas.microsoft.com/office/powerpoint/2010/main" val="28354865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SG" dirty="0" smtClean="0"/>
              <a:t>Working</a:t>
            </a:r>
            <a:r>
              <a:rPr lang="en-SG" baseline="0" dirty="0" smtClean="0"/>
              <a:t> directory, that’s the folder our file is in, where we are currently editing our file.</a:t>
            </a:r>
          </a:p>
          <a:p>
            <a:pPr marL="0" marR="0" indent="0" algn="l" defTabSz="914400" rtl="0" eaLnBrk="1" fontAlgn="auto" latinLnBrk="0" hangingPunct="1">
              <a:lnSpc>
                <a:spcPct val="100000"/>
              </a:lnSpc>
              <a:spcBef>
                <a:spcPts val="0"/>
              </a:spcBef>
              <a:spcAft>
                <a:spcPts val="0"/>
              </a:spcAft>
              <a:buClrTx/>
              <a:buSzTx/>
              <a:buFontTx/>
              <a:buNone/>
              <a:tabLst/>
              <a:defRPr/>
            </a:pPr>
            <a:r>
              <a:rPr lang="en-SG" dirty="0" smtClean="0"/>
              <a:t>*CLICK NEXT SLIDE*</a:t>
            </a:r>
          </a:p>
        </p:txBody>
      </p:sp>
      <p:sp>
        <p:nvSpPr>
          <p:cNvPr id="4" name="Slide Number Placeholder 3"/>
          <p:cNvSpPr>
            <a:spLocks noGrp="1"/>
          </p:cNvSpPr>
          <p:nvPr>
            <p:ph type="sldNum" idx="10"/>
          </p:nvPr>
        </p:nvSpPr>
        <p:spPr/>
        <p:txBody>
          <a:bodyPr/>
          <a:lstStyle/>
          <a:p>
            <a:pPr algn="r"/>
            <a:fld id="{E9C8D24D-3F1D-44F3-8E12-5B323E48EA2D}" type="slidenum">
              <a:rPr lang="en-SG" smtClean="0"/>
              <a:t>20</a:t>
            </a:fld>
            <a:endParaRPr lang="en-SG"/>
          </a:p>
        </p:txBody>
      </p:sp>
    </p:spTree>
    <p:extLst>
      <p:ext uri="{BB962C8B-B14F-4D97-AF65-F5344CB8AC3E}">
        <p14:creationId xmlns:p14="http://schemas.microsoft.com/office/powerpoint/2010/main" val="15179133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SG" dirty="0" smtClean="0"/>
              <a:t>Staging area, an</a:t>
            </a:r>
            <a:r>
              <a:rPr lang="en-SG" baseline="0" dirty="0" smtClean="0"/>
              <a:t> imaginary area Git uses to hold files we are going to commit.</a:t>
            </a:r>
          </a:p>
          <a:p>
            <a:pPr marL="0" marR="0" indent="0" algn="l" defTabSz="914400" rtl="0" eaLnBrk="1" fontAlgn="auto" latinLnBrk="0" hangingPunct="1">
              <a:lnSpc>
                <a:spcPct val="100000"/>
              </a:lnSpc>
              <a:spcBef>
                <a:spcPts val="0"/>
              </a:spcBef>
              <a:spcAft>
                <a:spcPts val="0"/>
              </a:spcAft>
              <a:buClrTx/>
              <a:buSzTx/>
              <a:buFontTx/>
              <a:buNone/>
              <a:tabLst/>
              <a:defRPr/>
            </a:pPr>
            <a:r>
              <a:rPr lang="en-SG" dirty="0" smtClean="0"/>
              <a:t>*CLICK NEXT SLIDE*</a:t>
            </a:r>
          </a:p>
        </p:txBody>
      </p:sp>
      <p:sp>
        <p:nvSpPr>
          <p:cNvPr id="4" name="Slide Number Placeholder 3"/>
          <p:cNvSpPr>
            <a:spLocks noGrp="1"/>
          </p:cNvSpPr>
          <p:nvPr>
            <p:ph type="sldNum" idx="10"/>
          </p:nvPr>
        </p:nvSpPr>
        <p:spPr/>
        <p:txBody>
          <a:bodyPr/>
          <a:lstStyle/>
          <a:p>
            <a:pPr algn="r"/>
            <a:fld id="{E9C8D24D-3F1D-44F3-8E12-5B323E48EA2D}" type="slidenum">
              <a:rPr lang="en-SG" smtClean="0"/>
              <a:t>21</a:t>
            </a:fld>
            <a:endParaRPr lang="en-SG"/>
          </a:p>
        </p:txBody>
      </p:sp>
    </p:spTree>
    <p:extLst>
      <p:ext uri="{BB962C8B-B14F-4D97-AF65-F5344CB8AC3E}">
        <p14:creationId xmlns:p14="http://schemas.microsoft.com/office/powerpoint/2010/main" val="692822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 name="PlaceHolder 1"/>
          <p:cNvSpPr>
            <a:spLocks noGrp="1"/>
          </p:cNvSpPr>
          <p:nvPr>
            <p:ph type="body"/>
          </p:nvPr>
        </p:nvSpPr>
        <p:spPr>
          <a:xfrm>
            <a:off x="685800" y="4400640"/>
            <a:ext cx="5484240" cy="3598200"/>
          </a:xfrm>
          <a:prstGeom prst="rect">
            <a:avLst/>
          </a:prstGeom>
        </p:spPr>
        <p:txBody>
          <a:bodyPr lIns="0" tIns="0" rIns="0" bIns="0"/>
          <a:lstStyle/>
          <a:p>
            <a:pPr>
              <a:lnSpc>
                <a:spcPct val="100000"/>
              </a:lnSpc>
              <a:buFont typeface="Arial"/>
              <a:buNone/>
            </a:pPr>
            <a:r>
              <a:rPr lang="en-SG" dirty="0" smtClean="0"/>
              <a:t>Welcome to </a:t>
            </a:r>
            <a:r>
              <a:rPr lang="en-SG" dirty="0" err="1" smtClean="0"/>
              <a:t>hackerschool</a:t>
            </a:r>
            <a:r>
              <a:rPr lang="en-SG" dirty="0" smtClean="0"/>
              <a:t>,</a:t>
            </a:r>
            <a:r>
              <a:rPr lang="en-SG" baseline="0" dirty="0" smtClean="0"/>
              <a:t> git for beginners, organized by NUS Hackers. Look around you, those with their hands up are from NUS Hackers core team. They will be the facilitators for today, so if you have any issues, please call out for them. Also, we are going to cover a lot of content today, and it might be difficult catching up if you miss something, so do stop me at any time if you wish to clarify something, or ask me to slow down if I’m going too fast.</a:t>
            </a:r>
          </a:p>
          <a:p>
            <a:pPr>
              <a:lnSpc>
                <a:spcPct val="100000"/>
              </a:lnSpc>
              <a:buFont typeface="Arial"/>
              <a:buNone/>
            </a:pPr>
            <a:r>
              <a:rPr lang="en-SG" baseline="0" dirty="0" smtClean="0"/>
              <a:t>*CLICK NEXT SLIDE*</a:t>
            </a:r>
            <a:endParaRPr lang="en-SG" dirty="0" smtClean="0"/>
          </a:p>
        </p:txBody>
      </p:sp>
      <p:sp>
        <p:nvSpPr>
          <p:cNvPr id="842" name="CustomShape 2"/>
          <p:cNvSpPr/>
          <p:nvPr/>
        </p:nvSpPr>
        <p:spPr>
          <a:xfrm>
            <a:off x="3884760" y="8685360"/>
            <a:ext cx="2969640" cy="456480"/>
          </a:xfrm>
          <a:prstGeom prst="rect">
            <a:avLst/>
          </a:prstGeom>
          <a:noFill/>
          <a:ln>
            <a:noFill/>
          </a:ln>
        </p:spPr>
        <p:txBody>
          <a:bodyPr lIns="90000" tIns="45000" rIns="90000" bIns="45000" anchor="b"/>
          <a:lstStyle/>
          <a:p>
            <a:pPr algn="r">
              <a:lnSpc>
                <a:spcPct val="100000"/>
              </a:lnSpc>
            </a:pPr>
            <a:fld id="{50830DBD-BBF7-453B-8DA4-B229C2F8EBC1}" type="slidenum">
              <a:rPr lang="en-SG" sz="1200">
                <a:solidFill>
                  <a:srgbClr val="000000"/>
                </a:solidFill>
                <a:latin typeface="+mn-lt"/>
                <a:ea typeface="+mn-ea"/>
              </a:rPr>
              <a:t>2</a:t>
            </a:fld>
            <a:endParaRPr/>
          </a:p>
        </p:txBody>
      </p:sp>
    </p:spTree>
    <p:extLst>
      <p:ext uri="{BB962C8B-B14F-4D97-AF65-F5344CB8AC3E}">
        <p14:creationId xmlns:p14="http://schemas.microsoft.com/office/powerpoint/2010/main" val="20563808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SG" dirty="0" smtClean="0"/>
              <a:t>Repository, where Git actually stores our commits</a:t>
            </a:r>
            <a:r>
              <a:rPr lang="en-SG" baseline="0" dirty="0" smtClean="0"/>
              <a:t> and other information.</a:t>
            </a:r>
          </a:p>
          <a:p>
            <a:pPr marL="0" marR="0" indent="0" algn="l" defTabSz="914400" rtl="0" eaLnBrk="1" fontAlgn="auto" latinLnBrk="0" hangingPunct="1">
              <a:lnSpc>
                <a:spcPct val="100000"/>
              </a:lnSpc>
              <a:spcBef>
                <a:spcPts val="0"/>
              </a:spcBef>
              <a:spcAft>
                <a:spcPts val="0"/>
              </a:spcAft>
              <a:buClrTx/>
              <a:buSzTx/>
              <a:buFontTx/>
              <a:buNone/>
              <a:tabLst/>
              <a:defRPr/>
            </a:pPr>
            <a:r>
              <a:rPr lang="en-SG" dirty="0" smtClean="0"/>
              <a:t>*CLICK NEXT SLIDE*</a:t>
            </a:r>
          </a:p>
        </p:txBody>
      </p:sp>
      <p:sp>
        <p:nvSpPr>
          <p:cNvPr id="4" name="Slide Number Placeholder 3"/>
          <p:cNvSpPr>
            <a:spLocks noGrp="1"/>
          </p:cNvSpPr>
          <p:nvPr>
            <p:ph type="sldNum" idx="10"/>
          </p:nvPr>
        </p:nvSpPr>
        <p:spPr/>
        <p:txBody>
          <a:bodyPr/>
          <a:lstStyle/>
          <a:p>
            <a:pPr algn="r"/>
            <a:fld id="{E9C8D24D-3F1D-44F3-8E12-5B323E48EA2D}" type="slidenum">
              <a:rPr lang="en-SG" smtClean="0"/>
              <a:t>22</a:t>
            </a:fld>
            <a:endParaRPr lang="en-SG"/>
          </a:p>
        </p:txBody>
      </p:sp>
    </p:spTree>
    <p:extLst>
      <p:ext uri="{BB962C8B-B14F-4D97-AF65-F5344CB8AC3E}">
        <p14:creationId xmlns:p14="http://schemas.microsoft.com/office/powerpoint/2010/main" val="33225880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pPr>
              <a:lnSpc>
                <a:spcPct val="100000"/>
              </a:lnSpc>
              <a:buFont typeface="Arial"/>
              <a:buNone/>
            </a:pPr>
            <a:r>
              <a:rPr lang="en-SG" dirty="0" smtClean="0"/>
              <a:t>In the beginning, there was 1 file</a:t>
            </a:r>
            <a:r>
              <a:rPr lang="en-SG" baseline="0" dirty="0" smtClean="0"/>
              <a:t> in our working directory. When we ran “git add”,</a:t>
            </a:r>
          </a:p>
          <a:p>
            <a:pPr>
              <a:lnSpc>
                <a:spcPct val="100000"/>
              </a:lnSpc>
              <a:buFont typeface="Arial"/>
              <a:buNone/>
            </a:pPr>
            <a:r>
              <a:rPr lang="en-SG" baseline="0" dirty="0" smtClean="0"/>
              <a:t>*CLICK*</a:t>
            </a:r>
          </a:p>
          <a:p>
            <a:pPr>
              <a:lnSpc>
                <a:spcPct val="100000"/>
              </a:lnSpc>
              <a:buFont typeface="Arial"/>
              <a:buNone/>
            </a:pPr>
            <a:r>
              <a:rPr lang="en-SG" baseline="0" dirty="0" smtClean="0"/>
              <a:t>Git copied the file into the staging area. And when we ran “git commit”,</a:t>
            </a:r>
          </a:p>
          <a:p>
            <a:pPr>
              <a:lnSpc>
                <a:spcPct val="100000"/>
              </a:lnSpc>
              <a:buFont typeface="Arial"/>
              <a:buNone/>
            </a:pPr>
            <a:r>
              <a:rPr lang="en-SG" baseline="0" dirty="0" smtClean="0"/>
              <a:t>*CLICK*</a:t>
            </a:r>
          </a:p>
          <a:p>
            <a:pPr>
              <a:lnSpc>
                <a:spcPct val="100000"/>
              </a:lnSpc>
              <a:buFont typeface="Arial"/>
              <a:buNone/>
            </a:pPr>
            <a:r>
              <a:rPr lang="en-SG" baseline="0" dirty="0" smtClean="0"/>
              <a:t>it copied the file into the repository.</a:t>
            </a:r>
          </a:p>
          <a:p>
            <a:pPr>
              <a:lnSpc>
                <a:spcPct val="100000"/>
              </a:lnSpc>
              <a:buFont typeface="Arial"/>
              <a:buNone/>
            </a:pPr>
            <a:r>
              <a:rPr lang="en-SG" baseline="0" dirty="0" smtClean="0"/>
              <a:t>*CLICK NEXT SLIDE*</a:t>
            </a:r>
            <a:endParaRPr lang="en-SG" dirty="0" smtClean="0"/>
          </a:p>
        </p:txBody>
      </p:sp>
      <p:sp>
        <p:nvSpPr>
          <p:cNvPr id="4" name="Slide Number Placeholder 3"/>
          <p:cNvSpPr>
            <a:spLocks noGrp="1"/>
          </p:cNvSpPr>
          <p:nvPr>
            <p:ph type="sldNum" idx="10"/>
          </p:nvPr>
        </p:nvSpPr>
        <p:spPr/>
        <p:txBody>
          <a:bodyPr/>
          <a:lstStyle/>
          <a:p>
            <a:pPr algn="r"/>
            <a:fld id="{E9C8D24D-3F1D-44F3-8E12-5B323E48EA2D}" type="slidenum">
              <a:rPr lang="en-SG" smtClean="0"/>
              <a:t>23</a:t>
            </a:fld>
            <a:endParaRPr lang="en-SG"/>
          </a:p>
        </p:txBody>
      </p:sp>
    </p:spTree>
    <p:extLst>
      <p:ext uri="{BB962C8B-B14F-4D97-AF65-F5344CB8AC3E}">
        <p14:creationId xmlns:p14="http://schemas.microsoft.com/office/powerpoint/2010/main" val="21392523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pPr>
              <a:lnSpc>
                <a:spcPct val="100000"/>
              </a:lnSpc>
              <a:buFont typeface="Arial"/>
              <a:buNone/>
            </a:pPr>
            <a:r>
              <a:rPr lang="en-SG" dirty="0" smtClean="0"/>
              <a:t>This</a:t>
            </a:r>
            <a:r>
              <a:rPr lang="en-SG" baseline="0" dirty="0" smtClean="0"/>
              <a:t> is how our 3 boxes look like now, they contain the same things. Run “git status” to verify that there are no changes. What “git status” does is this…</a:t>
            </a:r>
          </a:p>
          <a:p>
            <a:pPr marL="0" marR="0" indent="0" algn="l" defTabSz="914400" rtl="0" eaLnBrk="1" fontAlgn="auto" latinLnBrk="0" hangingPunct="1">
              <a:lnSpc>
                <a:spcPct val="100000"/>
              </a:lnSpc>
              <a:spcBef>
                <a:spcPts val="0"/>
              </a:spcBef>
              <a:spcAft>
                <a:spcPts val="0"/>
              </a:spcAft>
              <a:buClrTx/>
              <a:buSzTx/>
              <a:buFont typeface="Arial"/>
              <a:buNone/>
              <a:tabLst/>
              <a:defRPr/>
            </a:pPr>
            <a:r>
              <a:rPr lang="en-SG" baseline="0" dirty="0" smtClean="0"/>
              <a:t>*CLICK NEXT SLIDE*</a:t>
            </a:r>
            <a:endParaRPr lang="en-SG" dirty="0" smtClean="0"/>
          </a:p>
        </p:txBody>
      </p:sp>
      <p:sp>
        <p:nvSpPr>
          <p:cNvPr id="4" name="Slide Number Placeholder 3"/>
          <p:cNvSpPr>
            <a:spLocks noGrp="1"/>
          </p:cNvSpPr>
          <p:nvPr>
            <p:ph type="sldNum" idx="10"/>
          </p:nvPr>
        </p:nvSpPr>
        <p:spPr/>
        <p:txBody>
          <a:bodyPr/>
          <a:lstStyle/>
          <a:p>
            <a:pPr algn="r"/>
            <a:fld id="{E9C8D24D-3F1D-44F3-8E12-5B323E48EA2D}" type="slidenum">
              <a:rPr lang="en-SG" smtClean="0"/>
              <a:t>24</a:t>
            </a:fld>
            <a:endParaRPr lang="en-SG"/>
          </a:p>
        </p:txBody>
      </p:sp>
    </p:spTree>
    <p:extLst>
      <p:ext uri="{BB962C8B-B14F-4D97-AF65-F5344CB8AC3E}">
        <p14:creationId xmlns:p14="http://schemas.microsoft.com/office/powerpoint/2010/main" val="18710475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pPr>
              <a:lnSpc>
                <a:spcPct val="100000"/>
              </a:lnSpc>
              <a:buFont typeface="Arial"/>
              <a:buNone/>
            </a:pPr>
            <a:r>
              <a:rPr lang="en-SG" dirty="0" smtClean="0"/>
              <a:t>It</a:t>
            </a:r>
            <a:r>
              <a:rPr lang="en-SG" baseline="0" dirty="0" smtClean="0"/>
              <a:t> checks for differences between the working directory and the staging area.</a:t>
            </a:r>
          </a:p>
          <a:p>
            <a:pPr>
              <a:lnSpc>
                <a:spcPct val="100000"/>
              </a:lnSpc>
              <a:buFont typeface="Arial"/>
              <a:buNone/>
            </a:pPr>
            <a:r>
              <a:rPr lang="en-SG" baseline="0" dirty="0" smtClean="0"/>
              <a:t>*CLICK NEXT SLIDE*</a:t>
            </a:r>
            <a:endParaRPr lang="en-SG" dirty="0"/>
          </a:p>
        </p:txBody>
      </p:sp>
      <p:sp>
        <p:nvSpPr>
          <p:cNvPr id="4" name="Slide Number Placeholder 3"/>
          <p:cNvSpPr>
            <a:spLocks noGrp="1"/>
          </p:cNvSpPr>
          <p:nvPr>
            <p:ph type="sldNum" idx="10"/>
          </p:nvPr>
        </p:nvSpPr>
        <p:spPr/>
        <p:txBody>
          <a:bodyPr/>
          <a:lstStyle/>
          <a:p>
            <a:pPr algn="r"/>
            <a:fld id="{E9C8D24D-3F1D-44F3-8E12-5B323E48EA2D}" type="slidenum">
              <a:rPr lang="en-SG" smtClean="0"/>
              <a:t>25</a:t>
            </a:fld>
            <a:endParaRPr lang="en-SG"/>
          </a:p>
        </p:txBody>
      </p:sp>
    </p:spTree>
    <p:extLst>
      <p:ext uri="{BB962C8B-B14F-4D97-AF65-F5344CB8AC3E}">
        <p14:creationId xmlns:p14="http://schemas.microsoft.com/office/powerpoint/2010/main" val="41785452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pPr>
              <a:lnSpc>
                <a:spcPct val="100000"/>
              </a:lnSpc>
              <a:buFont typeface="Arial"/>
              <a:buNone/>
            </a:pPr>
            <a:r>
              <a:rPr lang="en-SG" dirty="0" smtClean="0"/>
              <a:t>And </a:t>
            </a:r>
            <a:r>
              <a:rPr lang="en-SG" baseline="0" dirty="0" smtClean="0"/>
              <a:t>differences between the staging area and the repository. And reports the differences it found.</a:t>
            </a:r>
          </a:p>
          <a:p>
            <a:pPr>
              <a:lnSpc>
                <a:spcPct val="100000"/>
              </a:lnSpc>
              <a:buFont typeface="Arial"/>
              <a:buNone/>
            </a:pPr>
            <a:r>
              <a:rPr lang="en-SG" baseline="0" dirty="0" smtClean="0"/>
              <a:t>*CLICK NEXT SLIDE*</a:t>
            </a:r>
            <a:endParaRPr lang="en-SG" dirty="0" smtClean="0"/>
          </a:p>
        </p:txBody>
      </p:sp>
      <p:sp>
        <p:nvSpPr>
          <p:cNvPr id="4" name="Slide Number Placeholder 3"/>
          <p:cNvSpPr>
            <a:spLocks noGrp="1"/>
          </p:cNvSpPr>
          <p:nvPr>
            <p:ph type="sldNum" idx="10"/>
          </p:nvPr>
        </p:nvSpPr>
        <p:spPr/>
        <p:txBody>
          <a:bodyPr/>
          <a:lstStyle/>
          <a:p>
            <a:pPr algn="r"/>
            <a:fld id="{E9C8D24D-3F1D-44F3-8E12-5B323E48EA2D}" type="slidenum">
              <a:rPr lang="en-SG" smtClean="0"/>
              <a:t>26</a:t>
            </a:fld>
            <a:endParaRPr lang="en-SG"/>
          </a:p>
        </p:txBody>
      </p:sp>
    </p:spTree>
    <p:extLst>
      <p:ext uri="{BB962C8B-B14F-4D97-AF65-F5344CB8AC3E}">
        <p14:creationId xmlns:p14="http://schemas.microsoft.com/office/powerpoint/2010/main" val="12725756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pPr>
              <a:lnSpc>
                <a:spcPct val="100000"/>
              </a:lnSpc>
              <a:buFont typeface="Arial"/>
              <a:buNone/>
            </a:pPr>
            <a:r>
              <a:rPr lang="en-SG" dirty="0" smtClean="0"/>
              <a:t>To illustrate “git status” more, let’s talk about a</a:t>
            </a:r>
            <a:r>
              <a:rPr lang="en-SG" baseline="0" dirty="0" smtClean="0"/>
              <a:t> simple workflow in Git: Change, Stage, Commit.</a:t>
            </a:r>
            <a:endParaRPr lang="en-SG" dirty="0"/>
          </a:p>
        </p:txBody>
      </p:sp>
      <p:sp>
        <p:nvSpPr>
          <p:cNvPr id="4" name="Slide Number Placeholder 3"/>
          <p:cNvSpPr>
            <a:spLocks noGrp="1"/>
          </p:cNvSpPr>
          <p:nvPr>
            <p:ph type="sldNum" idx="10"/>
          </p:nvPr>
        </p:nvSpPr>
        <p:spPr/>
        <p:txBody>
          <a:bodyPr/>
          <a:lstStyle/>
          <a:p>
            <a:pPr algn="r"/>
            <a:fld id="{E9C8D24D-3F1D-44F3-8E12-5B323E48EA2D}" type="slidenum">
              <a:rPr lang="en-SG" smtClean="0"/>
              <a:t>27</a:t>
            </a:fld>
            <a:endParaRPr lang="en-SG"/>
          </a:p>
        </p:txBody>
      </p:sp>
    </p:spTree>
    <p:extLst>
      <p:ext uri="{BB962C8B-B14F-4D97-AF65-F5344CB8AC3E}">
        <p14:creationId xmlns:p14="http://schemas.microsoft.com/office/powerpoint/2010/main" val="35005821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pPr>
              <a:lnSpc>
                <a:spcPct val="100000"/>
              </a:lnSpc>
              <a:buFont typeface="Arial"/>
              <a:buNone/>
            </a:pPr>
            <a:r>
              <a:rPr lang="en-SG" dirty="0" smtClean="0"/>
              <a:t>A</a:t>
            </a:r>
            <a:r>
              <a:rPr lang="en-SG" baseline="0" dirty="0" smtClean="0"/>
              <a:t>n important part of Git is committing. A common phrase that goes around is: “commit early, commit often”. This means to commit after every meaningful change. The goal here is to commit small changes, not huge chunks. But why? This is because Git allows us to undo individual commits, which we will learn how to later. If we commit a huge chunk of code, and something breaks, we cannot easily identify what caused the problem. We will then have to dissect the problem manually, which defeats the purpose of having a system to keep track of code in the first place! If you had committed in small portions, Git would allow you to handle the problematic change with a single command. Again, more on that later.</a:t>
            </a:r>
          </a:p>
          <a:p>
            <a:pPr>
              <a:lnSpc>
                <a:spcPct val="100000"/>
              </a:lnSpc>
              <a:buFont typeface="Arial"/>
              <a:buNone/>
            </a:pPr>
            <a:r>
              <a:rPr lang="en-SG" baseline="0" dirty="0" smtClean="0"/>
              <a:t>*CLICK SLIDE ADVANCE*</a:t>
            </a:r>
            <a:endParaRPr lang="en-SG" dirty="0" smtClean="0"/>
          </a:p>
        </p:txBody>
      </p:sp>
      <p:sp>
        <p:nvSpPr>
          <p:cNvPr id="4" name="Slide Number Placeholder 3"/>
          <p:cNvSpPr>
            <a:spLocks noGrp="1"/>
          </p:cNvSpPr>
          <p:nvPr>
            <p:ph type="sldNum" idx="10"/>
          </p:nvPr>
        </p:nvSpPr>
        <p:spPr/>
        <p:txBody>
          <a:bodyPr/>
          <a:lstStyle/>
          <a:p>
            <a:pPr algn="r"/>
            <a:fld id="{E9C8D24D-3F1D-44F3-8E12-5B323E48EA2D}" type="slidenum">
              <a:rPr lang="en-SG" smtClean="0"/>
              <a:t>28</a:t>
            </a:fld>
            <a:endParaRPr lang="en-SG"/>
          </a:p>
        </p:txBody>
      </p:sp>
    </p:spTree>
    <p:extLst>
      <p:ext uri="{BB962C8B-B14F-4D97-AF65-F5344CB8AC3E}">
        <p14:creationId xmlns:p14="http://schemas.microsoft.com/office/powerpoint/2010/main" val="33146653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pPr>
              <a:lnSpc>
                <a:spcPct val="100000"/>
              </a:lnSpc>
              <a:buFont typeface="Arial"/>
              <a:buNone/>
            </a:pPr>
            <a:r>
              <a:rPr lang="en-SG" dirty="0" smtClean="0"/>
              <a:t>As</a:t>
            </a:r>
            <a:r>
              <a:rPr lang="en-SG" baseline="0" dirty="0" smtClean="0"/>
              <a:t> we have learned, each commit comes with a message, and the first line of these messages are especially important. It gives a quick overview to the reader what changes were made. Git can show a log of all commits made, and with meaningful messages, we can read the repository like a story book. This means that if you fill the book with garbage, you will read trash. Lets see some examples of messages which are not so useful:</a:t>
            </a:r>
          </a:p>
          <a:p>
            <a:pPr>
              <a:lnSpc>
                <a:spcPct val="100000"/>
              </a:lnSpc>
              <a:buFont typeface="Arial"/>
              <a:buNone/>
            </a:pPr>
            <a:r>
              <a:rPr lang="en-SG" baseline="0" dirty="0" smtClean="0"/>
              <a:t>*CLICK*</a:t>
            </a:r>
          </a:p>
          <a:p>
            <a:pPr>
              <a:lnSpc>
                <a:spcPct val="100000"/>
              </a:lnSpc>
              <a:buFont typeface="Arial"/>
              <a:buNone/>
            </a:pPr>
            <a:r>
              <a:rPr lang="en-SG" baseline="0" dirty="0" smtClean="0"/>
              <a:t>These messages tell nothing about the commit. It maybe tempting at times to write short messages, for convenience, but meaningful messages really matter, especially when you are working in a team and you will not be the only one looking at your commit messages. Examples of useful messages are:</a:t>
            </a:r>
          </a:p>
          <a:p>
            <a:pPr>
              <a:lnSpc>
                <a:spcPct val="100000"/>
              </a:lnSpc>
              <a:buFont typeface="Arial"/>
              <a:buNone/>
            </a:pPr>
            <a:r>
              <a:rPr lang="en-SG" baseline="0" dirty="0" smtClean="0"/>
              <a:t>*CLICK*</a:t>
            </a:r>
          </a:p>
          <a:p>
            <a:pPr>
              <a:lnSpc>
                <a:spcPct val="100000"/>
              </a:lnSpc>
              <a:buFont typeface="Arial"/>
              <a:buNone/>
            </a:pPr>
            <a:r>
              <a:rPr lang="en-SG" baseline="0" dirty="0" smtClean="0"/>
              <a:t>These messages tell specifically what changes were made, and even references IDs of bugs or change requests to allow the reader to find more information.</a:t>
            </a:r>
          </a:p>
          <a:p>
            <a:pPr>
              <a:lnSpc>
                <a:spcPct val="100000"/>
              </a:lnSpc>
              <a:buFont typeface="Arial"/>
              <a:buNone/>
            </a:pPr>
            <a:r>
              <a:rPr lang="en-SG" baseline="0" dirty="0" smtClean="0"/>
              <a:t>*CLICK NEXT SLIDE*</a:t>
            </a:r>
            <a:endParaRPr lang="en-SG" dirty="0" smtClean="0"/>
          </a:p>
          <a:p>
            <a:pPr>
              <a:lnSpc>
                <a:spcPct val="100000"/>
              </a:lnSpc>
            </a:pPr>
            <a:endParaRPr lang="en-SG" dirty="0" smtClean="0"/>
          </a:p>
          <a:p>
            <a:endParaRPr lang="en-SG" dirty="0"/>
          </a:p>
        </p:txBody>
      </p:sp>
      <p:sp>
        <p:nvSpPr>
          <p:cNvPr id="4" name="Slide Number Placeholder 3"/>
          <p:cNvSpPr>
            <a:spLocks noGrp="1"/>
          </p:cNvSpPr>
          <p:nvPr>
            <p:ph type="sldNum" idx="10"/>
          </p:nvPr>
        </p:nvSpPr>
        <p:spPr/>
        <p:txBody>
          <a:bodyPr/>
          <a:lstStyle/>
          <a:p>
            <a:pPr algn="r"/>
            <a:fld id="{E9C8D24D-3F1D-44F3-8E12-5B323E48EA2D}" type="slidenum">
              <a:rPr lang="en-SG" smtClean="0"/>
              <a:t>29</a:t>
            </a:fld>
            <a:endParaRPr lang="en-SG"/>
          </a:p>
        </p:txBody>
      </p:sp>
    </p:spTree>
    <p:extLst>
      <p:ext uri="{BB962C8B-B14F-4D97-AF65-F5344CB8AC3E}">
        <p14:creationId xmlns:p14="http://schemas.microsoft.com/office/powerpoint/2010/main" val="8694738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pPr>
              <a:lnSpc>
                <a:spcPct val="100000"/>
              </a:lnSpc>
              <a:buFont typeface="Arial"/>
              <a:buNone/>
            </a:pPr>
            <a:r>
              <a:rPr lang="en-SG" dirty="0" smtClean="0"/>
              <a:t>Here are some guidelines</a:t>
            </a:r>
            <a:r>
              <a:rPr lang="en-SG" baseline="0" dirty="0" smtClean="0"/>
              <a:t> to writing good commit messages.</a:t>
            </a:r>
          </a:p>
          <a:p>
            <a:pPr>
              <a:lnSpc>
                <a:spcPct val="100000"/>
              </a:lnSpc>
              <a:buFont typeface="Arial"/>
              <a:buNone/>
            </a:pPr>
            <a:r>
              <a:rPr lang="en-SG" baseline="0" dirty="0" smtClean="0"/>
              <a:t>*CLICK*</a:t>
            </a:r>
          </a:p>
          <a:p>
            <a:pPr>
              <a:lnSpc>
                <a:spcPct val="100000"/>
              </a:lnSpc>
              <a:buFont typeface="Arial"/>
              <a:buNone/>
            </a:pPr>
            <a:r>
              <a:rPr lang="en-SG" baseline="0" dirty="0" smtClean="0"/>
              <a:t>Use present, imperative tense, change instead of changed or changes.</a:t>
            </a:r>
          </a:p>
          <a:p>
            <a:pPr>
              <a:lnSpc>
                <a:spcPct val="100000"/>
              </a:lnSpc>
              <a:buFont typeface="Arial"/>
              <a:buNone/>
            </a:pPr>
            <a:r>
              <a:rPr lang="en-SG" baseline="0" dirty="0" smtClean="0"/>
              <a:t>*CLICK*</a:t>
            </a:r>
          </a:p>
          <a:p>
            <a:pPr>
              <a:lnSpc>
                <a:spcPct val="100000"/>
              </a:lnSpc>
              <a:buFont typeface="Arial"/>
              <a:buNone/>
            </a:pPr>
            <a:r>
              <a:rPr lang="en-SG" baseline="0" dirty="0" smtClean="0"/>
              <a:t>Your commit should answer this question, “Why is this necessary?”.</a:t>
            </a:r>
          </a:p>
          <a:p>
            <a:pPr>
              <a:lnSpc>
                <a:spcPct val="100000"/>
              </a:lnSpc>
              <a:buFont typeface="Arial"/>
              <a:buNone/>
            </a:pPr>
            <a:r>
              <a:rPr lang="en-SG" baseline="0" dirty="0" smtClean="0"/>
              <a:t>*CLICK*</a:t>
            </a:r>
          </a:p>
          <a:p>
            <a:pPr>
              <a:lnSpc>
                <a:spcPct val="100000"/>
              </a:lnSpc>
              <a:buFont typeface="Arial"/>
              <a:buNone/>
            </a:pPr>
            <a:r>
              <a:rPr lang="en-SG" baseline="0" dirty="0" smtClean="0"/>
              <a:t>It should follow the 50/72 rule, the first line is a descriptive header that is less than 50 characters long, followed by a blank line, followed by a detailed explanations that are wrapped at 72 characters.</a:t>
            </a:r>
          </a:p>
          <a:p>
            <a:pPr>
              <a:lnSpc>
                <a:spcPct val="100000"/>
              </a:lnSpc>
              <a:buFont typeface="Arial"/>
              <a:buNone/>
            </a:pPr>
            <a:r>
              <a:rPr lang="en-SG" dirty="0" smtClean="0"/>
              <a:t>In</a:t>
            </a:r>
            <a:r>
              <a:rPr lang="en-SG" baseline="0" dirty="0" smtClean="0"/>
              <a:t> short, commit messages are short summaries of what changed.</a:t>
            </a:r>
            <a:endParaRPr lang="en-SG" dirty="0" smtClean="0"/>
          </a:p>
        </p:txBody>
      </p:sp>
      <p:sp>
        <p:nvSpPr>
          <p:cNvPr id="4" name="Slide Number Placeholder 3"/>
          <p:cNvSpPr>
            <a:spLocks noGrp="1"/>
          </p:cNvSpPr>
          <p:nvPr>
            <p:ph type="sldNum" idx="10"/>
          </p:nvPr>
        </p:nvSpPr>
        <p:spPr/>
        <p:txBody>
          <a:bodyPr/>
          <a:lstStyle/>
          <a:p>
            <a:pPr algn="r"/>
            <a:fld id="{E9C8D24D-3F1D-44F3-8E12-5B323E48EA2D}" type="slidenum">
              <a:rPr lang="en-SG" smtClean="0"/>
              <a:t>30</a:t>
            </a:fld>
            <a:endParaRPr lang="en-SG"/>
          </a:p>
        </p:txBody>
      </p:sp>
    </p:spTree>
    <p:extLst>
      <p:ext uri="{BB962C8B-B14F-4D97-AF65-F5344CB8AC3E}">
        <p14:creationId xmlns:p14="http://schemas.microsoft.com/office/powerpoint/2010/main" val="331859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SG" dirty="0" smtClean="0"/>
              <a:t>What we have done so far this morning is the basic of Git,</a:t>
            </a:r>
            <a:r>
              <a:rPr lang="en-SG" baseline="0" dirty="0" smtClean="0"/>
              <a:t> just 1 of the 4 main ideas today, but actually the most content intensive one. Actually you can already start using Git. So yes you guys can pack up and go home, or stay on for more juicy Git knowledge. We shall have a break now for 10 minutes, go to the toilet, grab a bite, or practise using Git, the facilitators will be here to assist you.</a:t>
            </a:r>
            <a:endParaRPr lang="en-SG" dirty="0"/>
          </a:p>
        </p:txBody>
      </p:sp>
      <p:sp>
        <p:nvSpPr>
          <p:cNvPr id="4" name="Slide Number Placeholder 3"/>
          <p:cNvSpPr>
            <a:spLocks noGrp="1"/>
          </p:cNvSpPr>
          <p:nvPr>
            <p:ph type="sldNum" idx="10"/>
          </p:nvPr>
        </p:nvSpPr>
        <p:spPr/>
        <p:txBody>
          <a:bodyPr/>
          <a:lstStyle/>
          <a:p>
            <a:pPr algn="r"/>
            <a:fld id="{E9C8D24D-3F1D-44F3-8E12-5B323E48EA2D}" type="slidenum">
              <a:rPr lang="en-SG" smtClean="0"/>
              <a:t>31</a:t>
            </a:fld>
            <a:endParaRPr lang="en-SG"/>
          </a:p>
        </p:txBody>
      </p:sp>
    </p:spTree>
    <p:extLst>
      <p:ext uri="{BB962C8B-B14F-4D97-AF65-F5344CB8AC3E}">
        <p14:creationId xmlns:p14="http://schemas.microsoft.com/office/powerpoint/2010/main" val="100257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200" kern="1200" dirty="0" smtClean="0">
                <a:solidFill>
                  <a:schemeClr val="tx1"/>
                </a:solidFill>
                <a:effectLst/>
                <a:latin typeface="+mn-lt"/>
                <a:ea typeface="+mn-ea"/>
                <a:cs typeface="+mn-cs"/>
              </a:rPr>
              <a:t>First, a little bit about this workshop. This is a “WORKSHOP”.</a:t>
            </a:r>
            <a:r>
              <a:rPr lang="en-SG" sz="1200" kern="1200" baseline="0" dirty="0" smtClean="0">
                <a:solidFill>
                  <a:schemeClr val="tx1"/>
                </a:solidFill>
                <a:effectLst/>
                <a:latin typeface="+mn-lt"/>
                <a:ea typeface="+mn-ea"/>
                <a:cs typeface="+mn-cs"/>
              </a:rPr>
              <a:t> Which means you need to move your fingers and follow along with the examples. Don’t be passive, you will not learn much just by sitting there and listening. The best way to learn is to actually do it.</a:t>
            </a:r>
            <a:endParaRPr lang="en-SG" sz="1200" kern="1200" dirty="0" smtClean="0">
              <a:solidFill>
                <a:schemeClr val="tx1"/>
              </a:solidFill>
              <a:effectLst/>
              <a:latin typeface="+mn-lt"/>
              <a:ea typeface="+mn-ea"/>
              <a:cs typeface="+mn-cs"/>
            </a:endParaRPr>
          </a:p>
          <a:p>
            <a:r>
              <a:rPr lang="en-SG" sz="1200" kern="1200" dirty="0" smtClean="0">
                <a:solidFill>
                  <a:schemeClr val="tx1"/>
                </a:solidFill>
                <a:effectLst/>
                <a:latin typeface="+mn-lt"/>
                <a:ea typeface="+mn-ea"/>
                <a:cs typeface="+mn-cs"/>
              </a:rPr>
              <a:t>*CLICK NEXT SLIDE*</a:t>
            </a:r>
            <a:endParaRPr lang="en-SG" dirty="0"/>
          </a:p>
        </p:txBody>
      </p:sp>
      <p:sp>
        <p:nvSpPr>
          <p:cNvPr id="4" name="Slide Number Placeholder 3"/>
          <p:cNvSpPr>
            <a:spLocks noGrp="1"/>
          </p:cNvSpPr>
          <p:nvPr>
            <p:ph type="sldNum" idx="10"/>
          </p:nvPr>
        </p:nvSpPr>
        <p:spPr/>
        <p:txBody>
          <a:bodyPr/>
          <a:lstStyle/>
          <a:p>
            <a:pPr algn="r"/>
            <a:fld id="{E9C8D24D-3F1D-44F3-8E12-5B323E48EA2D}" type="slidenum">
              <a:rPr lang="en-SG" smtClean="0"/>
              <a:t>3</a:t>
            </a:fld>
            <a:endParaRPr lang="en-SG"/>
          </a:p>
        </p:txBody>
      </p:sp>
    </p:spTree>
    <p:extLst>
      <p:ext uri="{BB962C8B-B14F-4D97-AF65-F5344CB8AC3E}">
        <p14:creationId xmlns:p14="http://schemas.microsoft.com/office/powerpoint/2010/main" val="29336154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 name="PlaceHolder 1"/>
          <p:cNvSpPr>
            <a:spLocks noGrp="1"/>
          </p:cNvSpPr>
          <p:nvPr>
            <p:ph type="body"/>
          </p:nvPr>
        </p:nvSpPr>
        <p:spPr>
          <a:xfrm>
            <a:off x="685800" y="4400640"/>
            <a:ext cx="5484240" cy="3598200"/>
          </a:xfrm>
          <a:prstGeom prst="rect">
            <a:avLst/>
          </a:prstGeom>
        </p:spPr>
        <p:txBody>
          <a:bodyPr lIns="0" tIns="0" rIns="0" bIns="0"/>
          <a:lstStyle/>
          <a:p>
            <a:pPr>
              <a:lnSpc>
                <a:spcPct val="100000"/>
              </a:lnSpc>
              <a:buFont typeface="Arial"/>
              <a:buChar char="•"/>
            </a:pPr>
            <a:endParaRPr dirty="0"/>
          </a:p>
        </p:txBody>
      </p:sp>
      <p:sp>
        <p:nvSpPr>
          <p:cNvPr id="884" name="CustomShape 2"/>
          <p:cNvSpPr/>
          <p:nvPr/>
        </p:nvSpPr>
        <p:spPr>
          <a:xfrm>
            <a:off x="3884760" y="8685360"/>
            <a:ext cx="2969640" cy="456480"/>
          </a:xfrm>
          <a:prstGeom prst="rect">
            <a:avLst/>
          </a:prstGeom>
          <a:noFill/>
          <a:ln>
            <a:noFill/>
          </a:ln>
        </p:spPr>
        <p:txBody>
          <a:bodyPr lIns="90000" tIns="45000" rIns="90000" bIns="45000" anchor="b"/>
          <a:lstStyle/>
          <a:p>
            <a:pPr algn="r">
              <a:lnSpc>
                <a:spcPct val="100000"/>
              </a:lnSpc>
            </a:pPr>
            <a:fld id="{CED531F1-06E6-4610-8A59-9DB70D30A9F6}" type="slidenum">
              <a:rPr lang="en-SG" sz="1200">
                <a:solidFill>
                  <a:srgbClr val="000000"/>
                </a:solidFill>
                <a:latin typeface="+mn-lt"/>
                <a:ea typeface="+mn-ea"/>
              </a:rPr>
              <a:t>32</a:t>
            </a:fld>
            <a:endParaRPr/>
          </a:p>
        </p:txBody>
      </p:sp>
    </p:spTree>
    <p:extLst>
      <p:ext uri="{BB962C8B-B14F-4D97-AF65-F5344CB8AC3E}">
        <p14:creationId xmlns:p14="http://schemas.microsoft.com/office/powerpoint/2010/main" val="26668754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pPr>
              <a:lnSpc>
                <a:spcPct val="100000"/>
              </a:lnSpc>
              <a:buFont typeface="Arial"/>
              <a:buNone/>
            </a:pPr>
            <a:r>
              <a:rPr lang="en-SG" dirty="0" smtClean="0"/>
              <a:t>Welcome</a:t>
            </a:r>
            <a:r>
              <a:rPr lang="en-SG" baseline="0" dirty="0" smtClean="0"/>
              <a:t> back! This is the basic workflow that we saw just now: initialize your repository,</a:t>
            </a:r>
          </a:p>
          <a:p>
            <a:pPr>
              <a:lnSpc>
                <a:spcPct val="100000"/>
              </a:lnSpc>
              <a:buFont typeface="Arial"/>
              <a:buNone/>
            </a:pPr>
            <a:r>
              <a:rPr lang="en-SG" baseline="0" dirty="0" smtClean="0"/>
              <a:t>*CLICK*</a:t>
            </a:r>
          </a:p>
          <a:p>
            <a:pPr>
              <a:lnSpc>
                <a:spcPct val="100000"/>
              </a:lnSpc>
              <a:buFont typeface="Arial"/>
              <a:buNone/>
            </a:pPr>
            <a:r>
              <a:rPr lang="en-SG" baseline="0" dirty="0" smtClean="0"/>
              <a:t>make small changes, stage those changes, and commit them, with a meaningful message.</a:t>
            </a:r>
          </a:p>
          <a:p>
            <a:pPr>
              <a:lnSpc>
                <a:spcPct val="100000"/>
              </a:lnSpc>
              <a:buFont typeface="Arial"/>
              <a:buNone/>
            </a:pPr>
            <a:r>
              <a:rPr lang="en-SG" baseline="0" dirty="0" smtClean="0"/>
              <a:t>As we discussed earlier, it is good practice to commit small changes, but it is also easy to get caught up in coding</a:t>
            </a:r>
          </a:p>
          <a:p>
            <a:pPr>
              <a:lnSpc>
                <a:spcPct val="100000"/>
              </a:lnSpc>
              <a:buFont typeface="Arial"/>
              <a:buNone/>
            </a:pPr>
            <a:r>
              <a:rPr lang="en-SG" baseline="0" dirty="0" smtClean="0"/>
              <a:t>*CLICK NEXT SLIDE*</a:t>
            </a:r>
            <a:endParaRPr lang="en-SG" dirty="0"/>
          </a:p>
        </p:txBody>
      </p:sp>
      <p:sp>
        <p:nvSpPr>
          <p:cNvPr id="4" name="Slide Number Placeholder 3"/>
          <p:cNvSpPr>
            <a:spLocks noGrp="1"/>
          </p:cNvSpPr>
          <p:nvPr>
            <p:ph type="sldNum" idx="10"/>
          </p:nvPr>
        </p:nvSpPr>
        <p:spPr/>
        <p:txBody>
          <a:bodyPr/>
          <a:lstStyle/>
          <a:p>
            <a:pPr algn="r"/>
            <a:fld id="{E9C8D24D-3F1D-44F3-8E12-5B323E48EA2D}" type="slidenum">
              <a:rPr lang="en-SG" smtClean="0"/>
              <a:t>33</a:t>
            </a:fld>
            <a:endParaRPr lang="en-SG"/>
          </a:p>
        </p:txBody>
      </p:sp>
    </p:spTree>
    <p:extLst>
      <p:ext uri="{BB962C8B-B14F-4D97-AF65-F5344CB8AC3E}">
        <p14:creationId xmlns:p14="http://schemas.microsoft.com/office/powerpoint/2010/main" val="29537239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pPr>
              <a:lnSpc>
                <a:spcPct val="100000"/>
              </a:lnSpc>
              <a:buFont typeface="Arial"/>
              <a:buNone/>
            </a:pPr>
            <a:r>
              <a:rPr lang="en-SG" dirty="0" smtClean="0"/>
              <a:t>And</a:t>
            </a:r>
            <a:r>
              <a:rPr lang="en-SG" baseline="0" dirty="0" smtClean="0"/>
              <a:t> end up having written a huge chunk of code</a:t>
            </a:r>
          </a:p>
          <a:p>
            <a:pPr>
              <a:lnSpc>
                <a:spcPct val="100000"/>
              </a:lnSpc>
              <a:buFont typeface="Arial"/>
              <a:buNone/>
            </a:pPr>
            <a:r>
              <a:rPr lang="en-SG" baseline="0" dirty="0" smtClean="0"/>
              <a:t>*CLICK*</a:t>
            </a:r>
          </a:p>
          <a:p>
            <a:pPr>
              <a:lnSpc>
                <a:spcPct val="100000"/>
              </a:lnSpc>
              <a:buFont typeface="Arial"/>
              <a:buNone/>
            </a:pPr>
            <a:r>
              <a:rPr lang="en-SG" baseline="0" dirty="0" smtClean="0"/>
              <a:t>with multiple features before we actually stop and remember: “Oops I need to commit!” Now do you think the creator/s of Git faced these problems? Yes, which is why he came up with</a:t>
            </a:r>
          </a:p>
          <a:p>
            <a:pPr>
              <a:lnSpc>
                <a:spcPct val="100000"/>
              </a:lnSpc>
              <a:buFont typeface="Arial"/>
              <a:buNone/>
            </a:pPr>
            <a:r>
              <a:rPr lang="en-SG" baseline="0" dirty="0" smtClean="0"/>
              <a:t>*CLICK NEXT SLIDE*</a:t>
            </a:r>
            <a:endParaRPr lang="en-SG" dirty="0"/>
          </a:p>
        </p:txBody>
      </p:sp>
      <p:sp>
        <p:nvSpPr>
          <p:cNvPr id="4" name="Slide Number Placeholder 3"/>
          <p:cNvSpPr>
            <a:spLocks noGrp="1"/>
          </p:cNvSpPr>
          <p:nvPr>
            <p:ph type="sldNum" idx="10"/>
          </p:nvPr>
        </p:nvSpPr>
        <p:spPr/>
        <p:txBody>
          <a:bodyPr/>
          <a:lstStyle/>
          <a:p>
            <a:pPr algn="r"/>
            <a:fld id="{E9C8D24D-3F1D-44F3-8E12-5B323E48EA2D}" type="slidenum">
              <a:rPr lang="en-SG" smtClean="0"/>
              <a:t>34</a:t>
            </a:fld>
            <a:endParaRPr lang="en-SG"/>
          </a:p>
        </p:txBody>
      </p:sp>
    </p:spTree>
    <p:extLst>
      <p:ext uri="{BB962C8B-B14F-4D97-AF65-F5344CB8AC3E}">
        <p14:creationId xmlns:p14="http://schemas.microsoft.com/office/powerpoint/2010/main" val="14731163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pPr>
              <a:lnSpc>
                <a:spcPct val="100000"/>
              </a:lnSpc>
              <a:buFont typeface="Arial"/>
              <a:buNone/>
            </a:pPr>
            <a:r>
              <a:rPr lang="en-SG" dirty="0" smtClean="0"/>
              <a:t>Patch</a:t>
            </a:r>
            <a:r>
              <a:rPr lang="en-SG" baseline="0" dirty="0" smtClean="0"/>
              <a:t> mode! Patch mode lets us split up big chunks of changes into smaller bits and selectively commit them.</a:t>
            </a:r>
          </a:p>
          <a:p>
            <a:pPr>
              <a:lnSpc>
                <a:spcPct val="100000"/>
              </a:lnSpc>
              <a:buFont typeface="Arial"/>
              <a:buNone/>
            </a:pPr>
            <a:r>
              <a:rPr lang="en-SG" baseline="0" dirty="0" smtClean="0"/>
              <a:t>*CLOSE SLIDES*</a:t>
            </a:r>
            <a:endParaRPr lang="en-SG" dirty="0" smtClean="0"/>
          </a:p>
        </p:txBody>
      </p:sp>
      <p:sp>
        <p:nvSpPr>
          <p:cNvPr id="4" name="Slide Number Placeholder 3"/>
          <p:cNvSpPr>
            <a:spLocks noGrp="1"/>
          </p:cNvSpPr>
          <p:nvPr>
            <p:ph type="sldNum" idx="10"/>
          </p:nvPr>
        </p:nvSpPr>
        <p:spPr/>
        <p:txBody>
          <a:bodyPr/>
          <a:lstStyle/>
          <a:p>
            <a:pPr algn="r"/>
            <a:fld id="{E9C8D24D-3F1D-44F3-8E12-5B323E48EA2D}" type="slidenum">
              <a:rPr lang="en-SG" smtClean="0"/>
              <a:t>35</a:t>
            </a:fld>
            <a:endParaRPr lang="en-SG"/>
          </a:p>
        </p:txBody>
      </p:sp>
    </p:spTree>
    <p:extLst>
      <p:ext uri="{BB962C8B-B14F-4D97-AF65-F5344CB8AC3E}">
        <p14:creationId xmlns:p14="http://schemas.microsoft.com/office/powerpoint/2010/main" val="8322799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pPr>
              <a:lnSpc>
                <a:spcPct val="100000"/>
              </a:lnSpc>
              <a:buFont typeface="Arial"/>
              <a:buNone/>
            </a:pPr>
            <a:r>
              <a:rPr lang="en-SG" dirty="0" smtClean="0"/>
              <a:t>Let us explore this idea of Branching. It’s not an exciting name, they could have called it, multiverse, or</a:t>
            </a:r>
            <a:r>
              <a:rPr lang="en-SG" baseline="0" dirty="0" smtClean="0"/>
              <a:t> cross-dimensional space travel, but they chose branching, possibly because it makes your project look like branches. But the gist of it is to let multiple versions of your project coexist in a single repository.</a:t>
            </a:r>
          </a:p>
          <a:p>
            <a:pPr>
              <a:lnSpc>
                <a:spcPct val="100000"/>
              </a:lnSpc>
              <a:buFont typeface="Arial"/>
              <a:buNone/>
            </a:pPr>
            <a:r>
              <a:rPr lang="en-SG" baseline="0" dirty="0" smtClean="0"/>
              <a:t>*CLOSE SLIDES*</a:t>
            </a:r>
          </a:p>
          <a:p>
            <a:pPr>
              <a:lnSpc>
                <a:spcPct val="100000"/>
              </a:lnSpc>
              <a:buFont typeface="Arial"/>
              <a:buNone/>
            </a:pPr>
            <a:r>
              <a:rPr lang="en-SG" baseline="0" dirty="0" smtClean="0"/>
              <a:t>*CLICK NEXT SLIDE*</a:t>
            </a:r>
            <a:endParaRPr lang="en-SG" dirty="0"/>
          </a:p>
        </p:txBody>
      </p:sp>
      <p:sp>
        <p:nvSpPr>
          <p:cNvPr id="4" name="Slide Number Placeholder 3"/>
          <p:cNvSpPr>
            <a:spLocks noGrp="1"/>
          </p:cNvSpPr>
          <p:nvPr>
            <p:ph type="sldNum" idx="10"/>
          </p:nvPr>
        </p:nvSpPr>
        <p:spPr/>
        <p:txBody>
          <a:bodyPr/>
          <a:lstStyle/>
          <a:p>
            <a:pPr algn="r"/>
            <a:fld id="{E9C8D24D-3F1D-44F3-8E12-5B323E48EA2D}" type="slidenum">
              <a:rPr lang="en-SG" smtClean="0"/>
              <a:t>36</a:t>
            </a:fld>
            <a:endParaRPr lang="en-SG"/>
          </a:p>
        </p:txBody>
      </p:sp>
    </p:spTree>
    <p:extLst>
      <p:ext uri="{BB962C8B-B14F-4D97-AF65-F5344CB8AC3E}">
        <p14:creationId xmlns:p14="http://schemas.microsoft.com/office/powerpoint/2010/main" val="5156407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PlaceHolder 1"/>
          <p:cNvSpPr>
            <a:spLocks noGrp="1"/>
          </p:cNvSpPr>
          <p:nvPr>
            <p:ph type="body"/>
          </p:nvPr>
        </p:nvSpPr>
        <p:spPr>
          <a:xfrm>
            <a:off x="685800" y="4400640"/>
            <a:ext cx="5484240" cy="3598200"/>
          </a:xfrm>
          <a:prstGeom prst="rect">
            <a:avLst/>
          </a:prstGeom>
        </p:spPr>
        <p:txBody>
          <a:bodyPr lIns="0" tIns="0" rIns="0" bIns="0"/>
          <a:lstStyle/>
          <a:p>
            <a:pPr>
              <a:lnSpc>
                <a:spcPct val="100000"/>
              </a:lnSpc>
              <a:buFont typeface="Arial"/>
              <a:buNone/>
            </a:pPr>
            <a:r>
              <a:rPr lang="en-SG" dirty="0" smtClean="0"/>
              <a:t>To</a:t>
            </a:r>
            <a:r>
              <a:rPr lang="en-SG" baseline="0" dirty="0" smtClean="0"/>
              <a:t> understand branches, it helps to visualize Git repositories. Each circle represents a commit, and the ones on your left are older than the ones on your right. The arrows point to the parent of each commit, so if this commit is the parent of that commit, that commit is based on this commit. And that’s how Git tracks things, by noting these linkages, relationships, between all the commits. And these linkages form a chain, and that is what we call a Branch. If you type “git status” now, what do you see? You’re on branch “master”.</a:t>
            </a:r>
          </a:p>
          <a:p>
            <a:pPr>
              <a:lnSpc>
                <a:spcPct val="100000"/>
              </a:lnSpc>
              <a:buFont typeface="Arial"/>
              <a:buNone/>
            </a:pPr>
            <a:r>
              <a:rPr lang="en-SG" baseline="0" dirty="0" smtClean="0"/>
              <a:t>*CLICK*</a:t>
            </a:r>
          </a:p>
          <a:p>
            <a:pPr>
              <a:lnSpc>
                <a:spcPct val="100000"/>
              </a:lnSpc>
              <a:buFont typeface="Arial"/>
              <a:buNone/>
            </a:pPr>
            <a:r>
              <a:rPr lang="en-SG" baseline="0" dirty="0" smtClean="0"/>
              <a:t>That is a default branch that a project start out on. The point of having a branch is to have a self-contained universe,</a:t>
            </a:r>
          </a:p>
          <a:p>
            <a:pPr>
              <a:lnSpc>
                <a:spcPct val="100000"/>
              </a:lnSpc>
              <a:buFont typeface="Arial"/>
              <a:buNone/>
            </a:pPr>
            <a:r>
              <a:rPr lang="en-SG" baseline="0" dirty="0" smtClean="0"/>
              <a:t>*CLICK*</a:t>
            </a:r>
          </a:p>
          <a:p>
            <a:pPr>
              <a:lnSpc>
                <a:spcPct val="100000"/>
              </a:lnSpc>
              <a:buFont typeface="Arial"/>
              <a:buNone/>
            </a:pPr>
            <a:r>
              <a:rPr lang="en-SG" baseline="0" dirty="0" smtClean="0"/>
              <a:t>with commits that only exist in that branch, so it doesn’t interfere with other branches. This means that you can experiment on different things without worrying about breaking your current working software:</a:t>
            </a:r>
          </a:p>
          <a:p>
            <a:pPr>
              <a:lnSpc>
                <a:spcPct val="100000"/>
              </a:lnSpc>
              <a:buFont typeface="Arial"/>
              <a:buNone/>
            </a:pPr>
            <a:r>
              <a:rPr lang="en-SG" baseline="0" dirty="0" smtClean="0"/>
              <a:t>*CLICK*</a:t>
            </a:r>
          </a:p>
          <a:p>
            <a:pPr>
              <a:lnSpc>
                <a:spcPct val="100000"/>
              </a:lnSpc>
              <a:buFont typeface="Arial"/>
              <a:buNone/>
            </a:pPr>
            <a:r>
              <a:rPr lang="en-SG" baseline="0" dirty="0" smtClean="0"/>
              <a:t>just put them on different branches! They don’t interfere with what you have done, and you can easily drop them if they don’t work out</a:t>
            </a:r>
          </a:p>
          <a:p>
            <a:pPr>
              <a:lnSpc>
                <a:spcPct val="100000"/>
              </a:lnSpc>
              <a:buFont typeface="Arial"/>
              <a:buNone/>
            </a:pPr>
            <a:r>
              <a:rPr lang="en-SG" baseline="0" dirty="0" smtClean="0"/>
              <a:t>*CLICK**CLICK NEXT SLIDE*</a:t>
            </a:r>
            <a:endParaRPr dirty="0"/>
          </a:p>
        </p:txBody>
      </p:sp>
      <p:sp>
        <p:nvSpPr>
          <p:cNvPr id="894" name="CustomShape 2"/>
          <p:cNvSpPr/>
          <p:nvPr/>
        </p:nvSpPr>
        <p:spPr>
          <a:xfrm>
            <a:off x="3884760" y="8685360"/>
            <a:ext cx="2969640" cy="456480"/>
          </a:xfrm>
          <a:prstGeom prst="rect">
            <a:avLst/>
          </a:prstGeom>
          <a:noFill/>
          <a:ln>
            <a:noFill/>
          </a:ln>
        </p:spPr>
        <p:txBody>
          <a:bodyPr lIns="90000" tIns="45000" rIns="90000" bIns="45000" anchor="b"/>
          <a:lstStyle/>
          <a:p>
            <a:pPr algn="r">
              <a:lnSpc>
                <a:spcPct val="100000"/>
              </a:lnSpc>
            </a:pPr>
            <a:fld id="{D28B543E-9F04-41A3-952A-F029A00D6226}" type="slidenum">
              <a:rPr lang="en-SG" sz="1200">
                <a:solidFill>
                  <a:srgbClr val="000000"/>
                </a:solidFill>
                <a:latin typeface="+mn-lt"/>
                <a:ea typeface="+mn-ea"/>
              </a:rPr>
              <a:t>37</a:t>
            </a:fld>
            <a:endParaRPr/>
          </a:p>
        </p:txBody>
      </p:sp>
    </p:spTree>
    <p:extLst>
      <p:ext uri="{BB962C8B-B14F-4D97-AF65-F5344CB8AC3E}">
        <p14:creationId xmlns:p14="http://schemas.microsoft.com/office/powerpoint/2010/main" val="22743998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5" name="PlaceHolder 1"/>
          <p:cNvSpPr>
            <a:spLocks noGrp="1"/>
          </p:cNvSpPr>
          <p:nvPr>
            <p:ph type="body"/>
          </p:nvPr>
        </p:nvSpPr>
        <p:spPr>
          <a:xfrm>
            <a:off x="685800" y="4400640"/>
            <a:ext cx="5484240" cy="3598200"/>
          </a:xfrm>
          <a:prstGeom prst="rect">
            <a:avLst/>
          </a:prstGeom>
        </p:spPr>
        <p:txBody>
          <a:bodyPr lIns="0" tIns="0" rIns="0" bIns="0"/>
          <a:lstStyle/>
          <a:p>
            <a:pPr>
              <a:lnSpc>
                <a:spcPct val="100000"/>
              </a:lnSpc>
              <a:buFont typeface="Arial"/>
              <a:buNone/>
            </a:pPr>
            <a:r>
              <a:rPr lang="en-SG" dirty="0" smtClean="0"/>
              <a:t>Let’s try to visualize what happened.  We</a:t>
            </a:r>
            <a:r>
              <a:rPr lang="en-SG" baseline="0" dirty="0" smtClean="0"/>
              <a:t> were originally on the “master” branch.</a:t>
            </a:r>
          </a:p>
          <a:p>
            <a:pPr>
              <a:lnSpc>
                <a:spcPct val="100000"/>
              </a:lnSpc>
              <a:buFont typeface="Arial"/>
              <a:buNone/>
            </a:pPr>
            <a:r>
              <a:rPr lang="en-SG" baseline="0" dirty="0" smtClean="0"/>
              <a:t>*CLICK*</a:t>
            </a:r>
          </a:p>
          <a:p>
            <a:pPr>
              <a:lnSpc>
                <a:spcPct val="100000"/>
              </a:lnSpc>
              <a:buFont typeface="Arial"/>
              <a:buNone/>
            </a:pPr>
            <a:r>
              <a:rPr lang="en-SG" baseline="0" dirty="0" smtClean="0"/>
              <a:t>Then we created the “alternate” branch. We made some changes and committed it, </a:t>
            </a:r>
          </a:p>
          <a:p>
            <a:pPr>
              <a:lnSpc>
                <a:spcPct val="100000"/>
              </a:lnSpc>
              <a:buFont typeface="Arial"/>
              <a:buNone/>
            </a:pPr>
            <a:r>
              <a:rPr lang="en-SG" baseline="0" dirty="0" smtClean="0"/>
              <a:t>*CLICK*</a:t>
            </a:r>
          </a:p>
          <a:p>
            <a:pPr>
              <a:lnSpc>
                <a:spcPct val="100000"/>
              </a:lnSpc>
              <a:buFont typeface="Arial"/>
              <a:buNone/>
            </a:pPr>
            <a:r>
              <a:rPr lang="en-SG" baseline="0" dirty="0" smtClean="0"/>
              <a:t>so there’s this new blob, and the “master” tag now points to this commit. Note that our commit happens on “master”, and “alternate” has not moved. We then went into “alternate”</a:t>
            </a:r>
          </a:p>
          <a:p>
            <a:pPr>
              <a:lnSpc>
                <a:spcPct val="100000"/>
              </a:lnSpc>
              <a:buFont typeface="Arial"/>
              <a:buNone/>
            </a:pPr>
            <a:r>
              <a:rPr lang="en-SG" baseline="0" dirty="0" smtClean="0"/>
              <a:t>*CLICK*</a:t>
            </a:r>
          </a:p>
          <a:p>
            <a:pPr>
              <a:lnSpc>
                <a:spcPct val="100000"/>
              </a:lnSpc>
              <a:buFont typeface="Arial"/>
              <a:buNone/>
            </a:pPr>
            <a:r>
              <a:rPr lang="en-SG" baseline="0" dirty="0" smtClean="0"/>
              <a:t>by checking it out. Made a commit,</a:t>
            </a:r>
          </a:p>
          <a:p>
            <a:pPr>
              <a:lnSpc>
                <a:spcPct val="100000"/>
              </a:lnSpc>
              <a:buFont typeface="Arial"/>
              <a:buNone/>
            </a:pPr>
            <a:r>
              <a:rPr lang="en-SG" baseline="0" dirty="0" smtClean="0"/>
              <a:t>*CLICK*</a:t>
            </a:r>
          </a:p>
          <a:p>
            <a:pPr>
              <a:lnSpc>
                <a:spcPct val="100000"/>
              </a:lnSpc>
              <a:buFont typeface="Arial"/>
              <a:buNone/>
            </a:pPr>
            <a:r>
              <a:rPr lang="en-SG" baseline="0" dirty="0" smtClean="0"/>
              <a:t>this moved the “alternate” tag. Notice that “alternate” has branched out from “master”. We then</a:t>
            </a:r>
          </a:p>
          <a:p>
            <a:pPr>
              <a:lnSpc>
                <a:spcPct val="100000"/>
              </a:lnSpc>
              <a:buFont typeface="Arial"/>
              <a:buNone/>
            </a:pPr>
            <a:r>
              <a:rPr lang="en-SG" baseline="0" dirty="0" smtClean="0"/>
              <a:t>*CLICK*</a:t>
            </a:r>
          </a:p>
          <a:p>
            <a:pPr>
              <a:lnSpc>
                <a:spcPct val="100000"/>
              </a:lnSpc>
              <a:buFont typeface="Arial"/>
              <a:buNone/>
            </a:pPr>
            <a:r>
              <a:rPr lang="en-SG" baseline="0" dirty="0" smtClean="0"/>
              <a:t>went back into master and</a:t>
            </a:r>
          </a:p>
          <a:p>
            <a:pPr>
              <a:lnSpc>
                <a:spcPct val="100000"/>
              </a:lnSpc>
              <a:buFont typeface="Arial"/>
              <a:buNone/>
            </a:pPr>
            <a:r>
              <a:rPr lang="en-SG" baseline="0" dirty="0" smtClean="0"/>
              <a:t>*CLICK*</a:t>
            </a:r>
          </a:p>
          <a:p>
            <a:pPr>
              <a:lnSpc>
                <a:spcPct val="100000"/>
              </a:lnSpc>
              <a:buFont typeface="Arial"/>
              <a:buNone/>
            </a:pPr>
            <a:r>
              <a:rPr lang="en-SG" baseline="0" dirty="0" smtClean="0"/>
              <a:t>merged in “alternate”. Notice how “alternate” is still </a:t>
            </a:r>
            <a:r>
              <a:rPr lang="en-SG" baseline="0" smtClean="0"/>
              <a:t>untouched?</a:t>
            </a:r>
            <a:endParaRPr dirty="0"/>
          </a:p>
        </p:txBody>
      </p:sp>
      <p:sp>
        <p:nvSpPr>
          <p:cNvPr id="896" name="CustomShape 2"/>
          <p:cNvSpPr/>
          <p:nvPr/>
        </p:nvSpPr>
        <p:spPr>
          <a:xfrm>
            <a:off x="3884760" y="8685360"/>
            <a:ext cx="2969640" cy="456480"/>
          </a:xfrm>
          <a:prstGeom prst="rect">
            <a:avLst/>
          </a:prstGeom>
          <a:noFill/>
          <a:ln>
            <a:noFill/>
          </a:ln>
        </p:spPr>
        <p:txBody>
          <a:bodyPr lIns="90000" tIns="45000" rIns="90000" bIns="45000" anchor="b"/>
          <a:lstStyle/>
          <a:p>
            <a:pPr algn="r">
              <a:lnSpc>
                <a:spcPct val="100000"/>
              </a:lnSpc>
            </a:pPr>
            <a:fld id="{518848C7-84A2-44B9-B351-2A9802035674}" type="slidenum">
              <a:rPr lang="en-SG" sz="1200">
                <a:solidFill>
                  <a:srgbClr val="000000"/>
                </a:solidFill>
                <a:latin typeface="+mn-lt"/>
                <a:ea typeface="+mn-ea"/>
              </a:rPr>
              <a:t>38</a:t>
            </a:fld>
            <a:endParaRPr/>
          </a:p>
        </p:txBody>
      </p:sp>
    </p:spTree>
    <p:extLst>
      <p:ext uri="{BB962C8B-B14F-4D97-AF65-F5344CB8AC3E}">
        <p14:creationId xmlns:p14="http://schemas.microsoft.com/office/powerpoint/2010/main" val="5568730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pPr>
              <a:lnSpc>
                <a:spcPct val="100000"/>
              </a:lnSpc>
              <a:buFont typeface="Arial"/>
              <a:buNone/>
            </a:pPr>
            <a:r>
              <a:rPr lang="en-SG" dirty="0" smtClean="0"/>
              <a:t>We</a:t>
            </a:r>
            <a:r>
              <a:rPr lang="en-SG" baseline="0" dirty="0" smtClean="0"/>
              <a:t> have explored how Git gives us multiple universes, tried moving across them, merging them, and even making peace when there is conflict. After a 5 minutes break, we will be trying something as exciting: travelling through time.</a:t>
            </a:r>
          </a:p>
          <a:p>
            <a:pPr>
              <a:lnSpc>
                <a:spcPct val="100000"/>
              </a:lnSpc>
              <a:buFont typeface="Arial"/>
              <a:buNone/>
            </a:pPr>
            <a:r>
              <a:rPr lang="en-SG" baseline="0" dirty="0" smtClean="0"/>
              <a:t>*CLICK NEXT SLIDE*</a:t>
            </a:r>
            <a:endParaRPr lang="en-SG" dirty="0"/>
          </a:p>
        </p:txBody>
      </p:sp>
      <p:sp>
        <p:nvSpPr>
          <p:cNvPr id="4" name="Slide Number Placeholder 3"/>
          <p:cNvSpPr>
            <a:spLocks noGrp="1"/>
          </p:cNvSpPr>
          <p:nvPr>
            <p:ph type="sldNum" idx="10"/>
          </p:nvPr>
        </p:nvSpPr>
        <p:spPr/>
        <p:txBody>
          <a:bodyPr/>
          <a:lstStyle/>
          <a:p>
            <a:pPr algn="r"/>
            <a:fld id="{E9C8D24D-3F1D-44F3-8E12-5B323E48EA2D}" type="slidenum">
              <a:rPr lang="en-SG" smtClean="0"/>
              <a:t>39</a:t>
            </a:fld>
            <a:endParaRPr lang="en-SG"/>
          </a:p>
        </p:txBody>
      </p:sp>
    </p:spTree>
    <p:extLst>
      <p:ext uri="{BB962C8B-B14F-4D97-AF65-F5344CB8AC3E}">
        <p14:creationId xmlns:p14="http://schemas.microsoft.com/office/powerpoint/2010/main" val="11004814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pPr>
              <a:lnSpc>
                <a:spcPct val="100000"/>
              </a:lnSpc>
              <a:buFont typeface="Arial"/>
              <a:buNone/>
            </a:pPr>
            <a:r>
              <a:rPr lang="en-SG" dirty="0" smtClean="0"/>
              <a:t>Next</a:t>
            </a:r>
            <a:r>
              <a:rPr lang="en-SG" baseline="0" dirty="0" smtClean="0"/>
              <a:t> up we will look at something called the HEAD, and also use checkout to let us time travel.</a:t>
            </a:r>
            <a:endParaRPr lang="en-SG" dirty="0" smtClean="0"/>
          </a:p>
          <a:p>
            <a:pPr>
              <a:lnSpc>
                <a:spcPct val="100000"/>
              </a:lnSpc>
            </a:pPr>
            <a:r>
              <a:rPr lang="en-SG" dirty="0" smtClean="0"/>
              <a:t>*CLICK NEXT SLIDE*</a:t>
            </a:r>
          </a:p>
          <a:p>
            <a:endParaRPr lang="en-SG" dirty="0"/>
          </a:p>
        </p:txBody>
      </p:sp>
      <p:sp>
        <p:nvSpPr>
          <p:cNvPr id="4" name="Slide Number Placeholder 3"/>
          <p:cNvSpPr>
            <a:spLocks noGrp="1"/>
          </p:cNvSpPr>
          <p:nvPr>
            <p:ph type="sldNum" idx="10"/>
          </p:nvPr>
        </p:nvSpPr>
        <p:spPr/>
        <p:txBody>
          <a:bodyPr/>
          <a:lstStyle/>
          <a:p>
            <a:pPr algn="r"/>
            <a:fld id="{E9C8D24D-3F1D-44F3-8E12-5B323E48EA2D}" type="slidenum">
              <a:rPr lang="en-SG" smtClean="0"/>
              <a:t>40</a:t>
            </a:fld>
            <a:endParaRPr lang="en-SG"/>
          </a:p>
        </p:txBody>
      </p:sp>
    </p:spTree>
    <p:extLst>
      <p:ext uri="{BB962C8B-B14F-4D97-AF65-F5344CB8AC3E}">
        <p14:creationId xmlns:p14="http://schemas.microsoft.com/office/powerpoint/2010/main" val="7022992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 name="PlaceHolder 1"/>
          <p:cNvSpPr>
            <a:spLocks noGrp="1"/>
          </p:cNvSpPr>
          <p:nvPr>
            <p:ph type="body"/>
          </p:nvPr>
        </p:nvSpPr>
        <p:spPr>
          <a:xfrm>
            <a:off x="685800" y="4400640"/>
            <a:ext cx="5484240" cy="3598200"/>
          </a:xfrm>
          <a:prstGeom prst="rect">
            <a:avLst/>
          </a:prstGeom>
        </p:spPr>
        <p:txBody>
          <a:bodyPr lIns="0" tIns="0" rIns="0" bIns="0"/>
          <a:lstStyle/>
          <a:p>
            <a:pPr>
              <a:lnSpc>
                <a:spcPct val="100000"/>
              </a:lnSpc>
              <a:buFont typeface="Arial"/>
              <a:buNone/>
            </a:pPr>
            <a:r>
              <a:rPr lang="en-SG" dirty="0" smtClean="0"/>
              <a:t>Here we have a sample</a:t>
            </a:r>
            <a:r>
              <a:rPr lang="en-SG" baseline="0" dirty="0" smtClean="0"/>
              <a:t> repository, not the one we have, this is just for illustration. We have 3 branches, “master”, “development”, and “experimental”. Right now, we are on master, anyone knows how to move to the “development” branch?</a:t>
            </a:r>
          </a:p>
          <a:p>
            <a:pPr>
              <a:lnSpc>
                <a:spcPct val="100000"/>
              </a:lnSpc>
              <a:buFont typeface="Arial"/>
              <a:buNone/>
            </a:pPr>
            <a:r>
              <a:rPr lang="en-SG" baseline="0" dirty="0" smtClean="0"/>
              <a:t>*CLICK*</a:t>
            </a:r>
          </a:p>
          <a:p>
            <a:pPr>
              <a:lnSpc>
                <a:spcPct val="100000"/>
              </a:lnSpc>
              <a:buFont typeface="Arial"/>
              <a:buNone/>
            </a:pPr>
            <a:r>
              <a:rPr lang="en-SG" baseline="0" dirty="0" smtClean="0"/>
              <a:t>Checkout moves our current position, and it does so by moving this tag called a HEAD. HEAD is a label that points to the commit where we are at. When we want to move to “experimental” we use checkout again, and it moves like this:</a:t>
            </a:r>
          </a:p>
          <a:p>
            <a:pPr>
              <a:lnSpc>
                <a:spcPct val="100000"/>
              </a:lnSpc>
              <a:buFont typeface="Arial"/>
              <a:buNone/>
            </a:pPr>
            <a:r>
              <a:rPr lang="en-SG" baseline="0" dirty="0" smtClean="0"/>
              <a:t>*CLICK*</a:t>
            </a:r>
          </a:p>
          <a:p>
            <a:pPr>
              <a:lnSpc>
                <a:spcPct val="100000"/>
              </a:lnSpc>
              <a:buFont typeface="Arial"/>
              <a:buNone/>
            </a:pPr>
            <a:r>
              <a:rPr lang="en-SG" baseline="0" dirty="0" smtClean="0"/>
              <a:t>If we take a look at our log, we can see that each commit has an alphanumeric ID associated with it. Something like this</a:t>
            </a:r>
          </a:p>
          <a:p>
            <a:pPr>
              <a:lnSpc>
                <a:spcPct val="100000"/>
              </a:lnSpc>
              <a:buFont typeface="Arial"/>
              <a:buNone/>
            </a:pPr>
            <a:r>
              <a:rPr lang="en-SG" baseline="0" dirty="0" smtClean="0"/>
              <a:t>*CLICK*</a:t>
            </a:r>
          </a:p>
          <a:p>
            <a:pPr>
              <a:lnSpc>
                <a:spcPct val="100000"/>
              </a:lnSpc>
              <a:buFont typeface="Arial"/>
              <a:buNone/>
            </a:pPr>
            <a:r>
              <a:rPr lang="en-SG" baseline="0" dirty="0" smtClean="0"/>
              <a:t>The cool thing is, we can actually use checkout to move between commits! We can checkout 2c3 to move HEAD to that commit!</a:t>
            </a:r>
          </a:p>
          <a:p>
            <a:pPr>
              <a:lnSpc>
                <a:spcPct val="100000"/>
              </a:lnSpc>
              <a:buFont typeface="Arial"/>
              <a:buNone/>
            </a:pPr>
            <a:r>
              <a:rPr lang="en-SG" baseline="0" dirty="0" smtClean="0"/>
              <a:t>*CLICK*</a:t>
            </a:r>
          </a:p>
          <a:p>
            <a:pPr>
              <a:lnSpc>
                <a:spcPct val="100000"/>
              </a:lnSpc>
              <a:buFont typeface="Arial"/>
              <a:buNone/>
            </a:pPr>
            <a:r>
              <a:rPr lang="en-SG" baseline="0" dirty="0" smtClean="0"/>
              <a:t>This means that at anytime, we can see previously committed version of our project. Let’s go ahead and try it!</a:t>
            </a:r>
          </a:p>
          <a:p>
            <a:pPr>
              <a:lnSpc>
                <a:spcPct val="100000"/>
              </a:lnSpc>
              <a:buFont typeface="Arial"/>
              <a:buNone/>
            </a:pPr>
            <a:r>
              <a:rPr lang="en-SG" baseline="0" dirty="0" smtClean="0"/>
              <a:t>*CLOSE SLIDES GO TERMINAL*</a:t>
            </a:r>
          </a:p>
        </p:txBody>
      </p:sp>
      <p:sp>
        <p:nvSpPr>
          <p:cNvPr id="908" name="CustomShape 2"/>
          <p:cNvSpPr/>
          <p:nvPr/>
        </p:nvSpPr>
        <p:spPr>
          <a:xfrm>
            <a:off x="3884760" y="8685360"/>
            <a:ext cx="2969640" cy="456480"/>
          </a:xfrm>
          <a:prstGeom prst="rect">
            <a:avLst/>
          </a:prstGeom>
          <a:noFill/>
          <a:ln>
            <a:noFill/>
          </a:ln>
        </p:spPr>
        <p:txBody>
          <a:bodyPr lIns="90000" tIns="45000" rIns="90000" bIns="45000" anchor="b"/>
          <a:lstStyle/>
          <a:p>
            <a:pPr algn="r">
              <a:lnSpc>
                <a:spcPct val="100000"/>
              </a:lnSpc>
            </a:pPr>
            <a:fld id="{8BF8A34D-7D3B-42FA-8757-3FB41C27F674}" type="slidenum">
              <a:rPr lang="en-SG" sz="1200">
                <a:solidFill>
                  <a:srgbClr val="000000"/>
                </a:solidFill>
                <a:latin typeface="+mn-lt"/>
                <a:ea typeface="+mn-ea"/>
              </a:rPr>
              <a:t>41</a:t>
            </a:fld>
            <a:endParaRPr/>
          </a:p>
        </p:txBody>
      </p:sp>
    </p:spTree>
    <p:extLst>
      <p:ext uri="{BB962C8B-B14F-4D97-AF65-F5344CB8AC3E}">
        <p14:creationId xmlns:p14="http://schemas.microsoft.com/office/powerpoint/2010/main" val="1967512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SG" sz="1200" kern="1200" dirty="0" smtClean="0">
                <a:solidFill>
                  <a:schemeClr val="tx1"/>
                </a:solidFill>
                <a:effectLst/>
                <a:latin typeface="+mn-lt"/>
                <a:ea typeface="+mn-ea"/>
                <a:cs typeface="+mn-cs"/>
              </a:rPr>
              <a:t>Just</a:t>
            </a:r>
            <a:r>
              <a:rPr lang="en-SG" sz="1200" kern="1200" baseline="0" dirty="0" smtClean="0">
                <a:solidFill>
                  <a:schemeClr val="tx1"/>
                </a:solidFill>
                <a:effectLst/>
                <a:latin typeface="+mn-lt"/>
                <a:ea typeface="+mn-ea"/>
                <a:cs typeface="+mn-cs"/>
              </a:rPr>
              <a:t> a quick check, who was here for the HTML5/CSS3 workshop last week? This workshop is not going be pretty like that, there’s nothing pretty. The most fancy thing will be my slide transitions, and that’s only for these few slides.</a:t>
            </a:r>
          </a:p>
          <a:p>
            <a:r>
              <a:rPr lang="en-SG" sz="1200" kern="1200" baseline="0" dirty="0" smtClean="0">
                <a:solidFill>
                  <a:schemeClr val="tx1"/>
                </a:solidFill>
                <a:effectLst/>
                <a:latin typeface="+mn-lt"/>
                <a:ea typeface="+mn-ea"/>
                <a:cs typeface="+mn-cs"/>
              </a:rPr>
              <a:t>*CLICK SLIDE ADVANCE*</a:t>
            </a:r>
            <a:endParaRPr lang="en-SG" dirty="0"/>
          </a:p>
        </p:txBody>
      </p:sp>
      <p:sp>
        <p:nvSpPr>
          <p:cNvPr id="4" name="Slide Number Placeholder 3"/>
          <p:cNvSpPr>
            <a:spLocks noGrp="1"/>
          </p:cNvSpPr>
          <p:nvPr>
            <p:ph type="sldNum" idx="10"/>
          </p:nvPr>
        </p:nvSpPr>
        <p:spPr/>
        <p:txBody>
          <a:bodyPr/>
          <a:lstStyle/>
          <a:p>
            <a:pPr algn="r"/>
            <a:fld id="{E9C8D24D-3F1D-44F3-8E12-5B323E48EA2D}" type="slidenum">
              <a:rPr lang="en-SG" smtClean="0"/>
              <a:t>4</a:t>
            </a:fld>
            <a:endParaRPr lang="en-SG"/>
          </a:p>
        </p:txBody>
      </p:sp>
    </p:spTree>
    <p:extLst>
      <p:ext uri="{BB962C8B-B14F-4D97-AF65-F5344CB8AC3E}">
        <p14:creationId xmlns:p14="http://schemas.microsoft.com/office/powerpoint/2010/main" val="23526146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idx="10"/>
          </p:nvPr>
        </p:nvSpPr>
        <p:spPr/>
        <p:txBody>
          <a:bodyPr/>
          <a:lstStyle/>
          <a:p>
            <a:pPr algn="r"/>
            <a:fld id="{E9C8D24D-3F1D-44F3-8E12-5B323E48EA2D}" type="slidenum">
              <a:rPr lang="en-SG" smtClean="0"/>
              <a:t>42</a:t>
            </a:fld>
            <a:endParaRPr lang="en-SG"/>
          </a:p>
        </p:txBody>
      </p:sp>
    </p:spTree>
    <p:extLst>
      <p:ext uri="{BB962C8B-B14F-4D97-AF65-F5344CB8AC3E}">
        <p14:creationId xmlns:p14="http://schemas.microsoft.com/office/powerpoint/2010/main" val="32229769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SG" dirty="0" smtClean="0"/>
              <a:t>What do</a:t>
            </a:r>
            <a:r>
              <a:rPr lang="en-SG" baseline="0" dirty="0" smtClean="0"/>
              <a:t> you do when things spin out of control? When you have made a mess so bad the only way is to restart? You have Git Reset. Git reset is dangerous because it actually alters your commit history. It has potential to cause even more mess, especially if other people are working on your code.</a:t>
            </a:r>
          </a:p>
          <a:p>
            <a:r>
              <a:rPr lang="en-SG" baseline="0" dirty="0" smtClean="0"/>
              <a:t>*CLICK NEXT SLIDE*</a:t>
            </a:r>
            <a:endParaRPr lang="en-SG" dirty="0"/>
          </a:p>
        </p:txBody>
      </p:sp>
      <p:sp>
        <p:nvSpPr>
          <p:cNvPr id="4" name="Slide Number Placeholder 3"/>
          <p:cNvSpPr>
            <a:spLocks noGrp="1"/>
          </p:cNvSpPr>
          <p:nvPr>
            <p:ph type="sldNum" idx="10"/>
          </p:nvPr>
        </p:nvSpPr>
        <p:spPr/>
        <p:txBody>
          <a:bodyPr/>
          <a:lstStyle/>
          <a:p>
            <a:pPr algn="r"/>
            <a:fld id="{E9C8D24D-3F1D-44F3-8E12-5B323E48EA2D}" type="slidenum">
              <a:rPr lang="en-SG" smtClean="0"/>
              <a:t>43</a:t>
            </a:fld>
            <a:endParaRPr lang="en-SG"/>
          </a:p>
        </p:txBody>
      </p:sp>
    </p:spTree>
    <p:extLst>
      <p:ext uri="{BB962C8B-B14F-4D97-AF65-F5344CB8AC3E}">
        <p14:creationId xmlns:p14="http://schemas.microsoft.com/office/powerpoint/2010/main" val="21863111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pPr>
              <a:lnSpc>
                <a:spcPct val="100000"/>
              </a:lnSpc>
              <a:buFont typeface="Arial"/>
              <a:buNone/>
            </a:pPr>
            <a:r>
              <a:rPr lang="en-SG" dirty="0" smtClean="0"/>
              <a:t>We</a:t>
            </a:r>
            <a:r>
              <a:rPr lang="en-SG" baseline="0" dirty="0" smtClean="0"/>
              <a:t> won’t go much into reset, but there are 3 modes to it. The default mode is “mixed”, and the one we’re playing with today is “hard”, the most dangerous and badass reset mode, because we live on the edge.</a:t>
            </a:r>
          </a:p>
          <a:p>
            <a:pPr>
              <a:lnSpc>
                <a:spcPct val="100000"/>
              </a:lnSpc>
              <a:buFont typeface="Arial"/>
              <a:buNone/>
            </a:pPr>
            <a:r>
              <a:rPr lang="en-SG" baseline="0" dirty="0" smtClean="0"/>
              <a:t>*CLICK NEXT SLIDE*</a:t>
            </a:r>
            <a:endParaRPr lang="en-SG" dirty="0" smtClean="0"/>
          </a:p>
          <a:p>
            <a:endParaRPr lang="en-SG" dirty="0"/>
          </a:p>
        </p:txBody>
      </p:sp>
      <p:sp>
        <p:nvSpPr>
          <p:cNvPr id="4" name="Slide Number Placeholder 3"/>
          <p:cNvSpPr>
            <a:spLocks noGrp="1"/>
          </p:cNvSpPr>
          <p:nvPr>
            <p:ph type="sldNum" idx="10"/>
          </p:nvPr>
        </p:nvSpPr>
        <p:spPr/>
        <p:txBody>
          <a:bodyPr/>
          <a:lstStyle/>
          <a:p>
            <a:pPr algn="r"/>
            <a:fld id="{E9C8D24D-3F1D-44F3-8E12-5B323E48EA2D}" type="slidenum">
              <a:rPr lang="en-SG" smtClean="0"/>
              <a:t>44</a:t>
            </a:fld>
            <a:endParaRPr lang="en-SG"/>
          </a:p>
        </p:txBody>
      </p:sp>
    </p:spTree>
    <p:extLst>
      <p:ext uri="{BB962C8B-B14F-4D97-AF65-F5344CB8AC3E}">
        <p14:creationId xmlns:p14="http://schemas.microsoft.com/office/powerpoint/2010/main" val="17162363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7" name="PlaceHolder 1"/>
          <p:cNvSpPr>
            <a:spLocks noGrp="1"/>
          </p:cNvSpPr>
          <p:nvPr>
            <p:ph type="body"/>
          </p:nvPr>
        </p:nvSpPr>
        <p:spPr>
          <a:xfrm>
            <a:off x="685800" y="4400640"/>
            <a:ext cx="5484240" cy="3598200"/>
          </a:xfrm>
          <a:prstGeom prst="rect">
            <a:avLst/>
          </a:prstGeom>
        </p:spPr>
        <p:txBody>
          <a:bodyPr lIns="0" tIns="0" rIns="0" bIns="0"/>
          <a:lstStyle/>
          <a:p>
            <a:pPr>
              <a:lnSpc>
                <a:spcPct val="100000"/>
              </a:lnSpc>
              <a:buFont typeface="Arial"/>
              <a:buNone/>
            </a:pPr>
            <a:r>
              <a:rPr lang="en-SG" dirty="0" smtClean="0"/>
              <a:t>What Git</a:t>
            </a:r>
            <a:r>
              <a:rPr lang="en-SG" baseline="0" dirty="0" smtClean="0"/>
              <a:t> reset hard does is essentially 3 things: it rolls the repository back to the specified commit</a:t>
            </a:r>
          </a:p>
          <a:p>
            <a:pPr>
              <a:lnSpc>
                <a:spcPct val="100000"/>
              </a:lnSpc>
              <a:buFont typeface="Arial"/>
              <a:buNone/>
            </a:pPr>
            <a:r>
              <a:rPr lang="en-SG" baseline="0" dirty="0" smtClean="0"/>
              <a:t>*CLICK*</a:t>
            </a:r>
          </a:p>
          <a:p>
            <a:pPr>
              <a:lnSpc>
                <a:spcPct val="100000"/>
              </a:lnSpc>
              <a:buFont typeface="Arial"/>
              <a:buNone/>
            </a:pPr>
            <a:r>
              <a:rPr lang="en-SG" baseline="0" dirty="0" smtClean="0"/>
              <a:t>Brings that state into the staging area</a:t>
            </a:r>
          </a:p>
          <a:p>
            <a:pPr>
              <a:lnSpc>
                <a:spcPct val="100000"/>
              </a:lnSpc>
              <a:buFont typeface="Arial"/>
              <a:buNone/>
            </a:pPr>
            <a:r>
              <a:rPr lang="en-SG" baseline="0" dirty="0" smtClean="0"/>
              <a:t>*CLICK*</a:t>
            </a:r>
          </a:p>
          <a:p>
            <a:pPr>
              <a:lnSpc>
                <a:spcPct val="100000"/>
              </a:lnSpc>
              <a:buFont typeface="Arial"/>
              <a:buNone/>
            </a:pPr>
            <a:r>
              <a:rPr lang="en-SG" baseline="0" dirty="0" smtClean="0"/>
              <a:t>And brings that into the working directory.</a:t>
            </a:r>
          </a:p>
          <a:p>
            <a:pPr>
              <a:lnSpc>
                <a:spcPct val="100000"/>
              </a:lnSpc>
              <a:buFont typeface="Arial"/>
              <a:buNone/>
            </a:pPr>
            <a:r>
              <a:rPr lang="en-SG" baseline="0" dirty="0" smtClean="0"/>
              <a:t>*CLICK</a:t>
            </a:r>
          </a:p>
          <a:p>
            <a:pPr>
              <a:lnSpc>
                <a:spcPct val="100000"/>
              </a:lnSpc>
              <a:buFont typeface="Arial"/>
              <a:buNone/>
            </a:pPr>
            <a:r>
              <a:rPr lang="en-SG" baseline="0" dirty="0" smtClean="0"/>
              <a:t>What you have now in your working directory is what the specified commit reflects. This means that all changes from the specified commit till now is lost, except for untracked files, those aren’t touched at all.</a:t>
            </a:r>
          </a:p>
          <a:p>
            <a:pPr>
              <a:lnSpc>
                <a:spcPct val="100000"/>
              </a:lnSpc>
              <a:buFont typeface="Arial"/>
              <a:buNone/>
            </a:pPr>
            <a:r>
              <a:rPr lang="en-SG" baseline="0" dirty="0" smtClean="0"/>
              <a:t>*CLICK NEXT SLIDE*</a:t>
            </a:r>
            <a:endParaRPr dirty="0"/>
          </a:p>
        </p:txBody>
      </p:sp>
      <p:sp>
        <p:nvSpPr>
          <p:cNvPr id="918" name="CustomShape 2"/>
          <p:cNvSpPr/>
          <p:nvPr/>
        </p:nvSpPr>
        <p:spPr>
          <a:xfrm>
            <a:off x="3884760" y="8685360"/>
            <a:ext cx="2969640" cy="456480"/>
          </a:xfrm>
          <a:prstGeom prst="rect">
            <a:avLst/>
          </a:prstGeom>
          <a:noFill/>
          <a:ln>
            <a:noFill/>
          </a:ln>
        </p:spPr>
        <p:txBody>
          <a:bodyPr lIns="90000" tIns="45000" rIns="90000" bIns="45000" anchor="b"/>
          <a:lstStyle/>
          <a:p>
            <a:pPr algn="r">
              <a:lnSpc>
                <a:spcPct val="100000"/>
              </a:lnSpc>
            </a:pPr>
            <a:fld id="{9CCCA527-1AB7-4CE3-87C7-0EAF2FD2C977}" type="slidenum">
              <a:rPr lang="en-SG" sz="1200">
                <a:solidFill>
                  <a:srgbClr val="000000"/>
                </a:solidFill>
                <a:latin typeface="+mn-lt"/>
                <a:ea typeface="+mn-ea"/>
              </a:rPr>
              <a:t>45</a:t>
            </a:fld>
            <a:endParaRPr/>
          </a:p>
        </p:txBody>
      </p:sp>
    </p:spTree>
    <p:extLst>
      <p:ext uri="{BB962C8B-B14F-4D97-AF65-F5344CB8AC3E}">
        <p14:creationId xmlns:p14="http://schemas.microsoft.com/office/powerpoint/2010/main" val="32559691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pPr>
              <a:lnSpc>
                <a:spcPct val="100000"/>
              </a:lnSpc>
              <a:buFont typeface="Arial"/>
              <a:buNone/>
            </a:pPr>
            <a:r>
              <a:rPr lang="en-SG" dirty="0" smtClean="0"/>
              <a:t>What Git</a:t>
            </a:r>
            <a:r>
              <a:rPr lang="en-SG" baseline="0" dirty="0" smtClean="0"/>
              <a:t> reset hard does is essentially 3 things: it rolls the repository back to the specified commit</a:t>
            </a:r>
          </a:p>
          <a:p>
            <a:pPr>
              <a:lnSpc>
                <a:spcPct val="100000"/>
              </a:lnSpc>
              <a:buFont typeface="Arial"/>
              <a:buNone/>
            </a:pPr>
            <a:r>
              <a:rPr lang="en-SG" baseline="0" dirty="0" smtClean="0"/>
              <a:t>*CLICK*</a:t>
            </a:r>
          </a:p>
          <a:p>
            <a:pPr>
              <a:lnSpc>
                <a:spcPct val="100000"/>
              </a:lnSpc>
              <a:buFont typeface="Arial"/>
              <a:buNone/>
            </a:pPr>
            <a:r>
              <a:rPr lang="en-SG" baseline="0" dirty="0" smtClean="0"/>
              <a:t>Brings that state into the staging area</a:t>
            </a:r>
          </a:p>
          <a:p>
            <a:pPr>
              <a:lnSpc>
                <a:spcPct val="100000"/>
              </a:lnSpc>
              <a:buFont typeface="Arial"/>
              <a:buNone/>
            </a:pPr>
            <a:r>
              <a:rPr lang="en-SG" baseline="0" dirty="0" smtClean="0"/>
              <a:t>*CLICK*</a:t>
            </a:r>
          </a:p>
          <a:p>
            <a:pPr>
              <a:lnSpc>
                <a:spcPct val="100000"/>
              </a:lnSpc>
              <a:buFont typeface="Arial"/>
              <a:buNone/>
            </a:pPr>
            <a:r>
              <a:rPr lang="en-SG" baseline="0" dirty="0" smtClean="0"/>
              <a:t>And brings that into the working directory. What you have now in your working directory is what the specified commit reflects. This means that all changes from the specified commit till now is lost, except for untracked files, those aren’t touched at all.</a:t>
            </a:r>
          </a:p>
          <a:p>
            <a:pPr>
              <a:lnSpc>
                <a:spcPct val="100000"/>
              </a:lnSpc>
              <a:buFont typeface="Arial"/>
              <a:buNone/>
            </a:pPr>
            <a:r>
              <a:rPr lang="en-SG" baseline="0" dirty="0" smtClean="0"/>
              <a:t>*CLICK NEXT SLIDE*</a:t>
            </a:r>
            <a:endParaRPr lang="en-SG" dirty="0" smtClean="0"/>
          </a:p>
          <a:p>
            <a:endParaRPr lang="en-SG" dirty="0"/>
          </a:p>
        </p:txBody>
      </p:sp>
      <p:sp>
        <p:nvSpPr>
          <p:cNvPr id="4" name="Slide Number Placeholder 3"/>
          <p:cNvSpPr>
            <a:spLocks noGrp="1"/>
          </p:cNvSpPr>
          <p:nvPr>
            <p:ph type="sldNum" idx="10"/>
          </p:nvPr>
        </p:nvSpPr>
        <p:spPr/>
        <p:txBody>
          <a:bodyPr/>
          <a:lstStyle/>
          <a:p>
            <a:pPr algn="r"/>
            <a:fld id="{E9C8D24D-3F1D-44F3-8E12-5B323E48EA2D}" type="slidenum">
              <a:rPr lang="en-SG" smtClean="0"/>
              <a:t>46</a:t>
            </a:fld>
            <a:endParaRPr lang="en-SG"/>
          </a:p>
        </p:txBody>
      </p:sp>
    </p:spTree>
    <p:extLst>
      <p:ext uri="{BB962C8B-B14F-4D97-AF65-F5344CB8AC3E}">
        <p14:creationId xmlns:p14="http://schemas.microsoft.com/office/powerpoint/2010/main" val="14259422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 name="PlaceHolder 1"/>
          <p:cNvSpPr>
            <a:spLocks noGrp="1"/>
          </p:cNvSpPr>
          <p:nvPr>
            <p:ph type="body"/>
          </p:nvPr>
        </p:nvSpPr>
        <p:spPr>
          <a:xfrm>
            <a:off x="685800" y="4400640"/>
            <a:ext cx="5484240" cy="3598200"/>
          </a:xfrm>
          <a:prstGeom prst="rect">
            <a:avLst/>
          </a:prstGeom>
        </p:spPr>
        <p:txBody>
          <a:bodyPr lIns="0" tIns="0" rIns="0" bIns="0"/>
          <a:lstStyle/>
          <a:p>
            <a:pPr>
              <a:lnSpc>
                <a:spcPct val="100000"/>
              </a:lnSpc>
              <a:buFont typeface="Arial"/>
              <a:buChar char="•"/>
            </a:pPr>
            <a:r>
              <a:rPr lang="en-SG"/>
              <a:t>Just for your info, here are all the modes compared</a:t>
            </a:r>
            <a:endParaRPr/>
          </a:p>
          <a:p>
            <a:pPr lvl="1">
              <a:lnSpc>
                <a:spcPct val="100000"/>
              </a:lnSpc>
              <a:buFont typeface="Arial"/>
              <a:buChar char="•"/>
            </a:pPr>
            <a:r>
              <a:rPr lang="en-SG"/>
              <a:t>Again, not covering soft and mixed</a:t>
            </a:r>
            <a:endParaRPr/>
          </a:p>
          <a:p>
            <a:pPr>
              <a:lnSpc>
                <a:spcPct val="100000"/>
              </a:lnSpc>
              <a:buFont typeface="Arial"/>
              <a:buChar char="•"/>
            </a:pPr>
            <a:r>
              <a:rPr lang="en-SG"/>
              <a:t>Questions again?</a:t>
            </a:r>
            <a:endParaRPr/>
          </a:p>
          <a:p>
            <a:pPr>
              <a:lnSpc>
                <a:spcPct val="100000"/>
              </a:lnSpc>
              <a:buFont typeface="Arial"/>
              <a:buChar char="•"/>
            </a:pPr>
            <a:r>
              <a:rPr lang="en-SG" b="1"/>
              <a:t>&lt;CLOSE SLIDES&gt;</a:t>
            </a:r>
            <a:endParaRPr/>
          </a:p>
          <a:p>
            <a:pPr>
              <a:lnSpc>
                <a:spcPct val="100000"/>
              </a:lnSpc>
            </a:pPr>
            <a:endParaRPr/>
          </a:p>
          <a:p>
            <a:pPr>
              <a:lnSpc>
                <a:spcPct val="100000"/>
              </a:lnSpc>
            </a:pPr>
            <a:r>
              <a:rPr lang="en-SG"/>
              <a:t>This is actually what all the different modes do. Again, we won’t be covering soft and mixed today.</a:t>
            </a:r>
            <a:r>
              <a:rPr lang="en-SG" b="1"/>
              <a:t>&lt;CLICK&gt;</a:t>
            </a:r>
            <a:endParaRPr/>
          </a:p>
          <a:p>
            <a:pPr>
              <a:lnSpc>
                <a:spcPct val="100000"/>
              </a:lnSpc>
            </a:pPr>
            <a:endParaRPr/>
          </a:p>
          <a:p>
            <a:pPr>
              <a:lnSpc>
                <a:spcPct val="100000"/>
              </a:lnSpc>
            </a:pPr>
            <a:r>
              <a:rPr lang="en-SG"/>
              <a:t>Does anyone have any questions at this point?</a:t>
            </a:r>
            <a:endParaRPr/>
          </a:p>
          <a:p>
            <a:pPr>
              <a:lnSpc>
                <a:spcPct val="100000"/>
              </a:lnSpc>
            </a:pPr>
            <a:endParaRPr/>
          </a:p>
          <a:p>
            <a:pPr>
              <a:lnSpc>
                <a:spcPct val="100000"/>
              </a:lnSpc>
            </a:pPr>
            <a:r>
              <a:rPr lang="en-SG"/>
              <a:t>Let’s actually try using it now.</a:t>
            </a:r>
            <a:endParaRPr/>
          </a:p>
          <a:p>
            <a:pPr>
              <a:lnSpc>
                <a:spcPct val="100000"/>
              </a:lnSpc>
            </a:pPr>
            <a:endParaRPr/>
          </a:p>
          <a:p>
            <a:pPr>
              <a:lnSpc>
                <a:spcPct val="100000"/>
              </a:lnSpc>
            </a:pPr>
            <a:r>
              <a:rPr lang="en-SG" b="1" i="1"/>
              <a:t>&lt;</a:t>
            </a:r>
            <a:r>
              <a:rPr lang="en-SG" b="1"/>
              <a:t>CLOSE SLIDES&gt;</a:t>
            </a:r>
            <a:endParaRPr/>
          </a:p>
        </p:txBody>
      </p:sp>
      <p:sp>
        <p:nvSpPr>
          <p:cNvPr id="920" name="CustomShape 2"/>
          <p:cNvSpPr/>
          <p:nvPr/>
        </p:nvSpPr>
        <p:spPr>
          <a:xfrm>
            <a:off x="3884760" y="8685360"/>
            <a:ext cx="2969640" cy="456480"/>
          </a:xfrm>
          <a:prstGeom prst="rect">
            <a:avLst/>
          </a:prstGeom>
          <a:noFill/>
          <a:ln>
            <a:noFill/>
          </a:ln>
        </p:spPr>
        <p:txBody>
          <a:bodyPr lIns="90000" tIns="45000" rIns="90000" bIns="45000" anchor="b"/>
          <a:lstStyle/>
          <a:p>
            <a:pPr algn="r">
              <a:lnSpc>
                <a:spcPct val="100000"/>
              </a:lnSpc>
            </a:pPr>
            <a:fld id="{F089048D-D197-4453-B709-A625F6A66706}" type="slidenum">
              <a:rPr lang="en-SG" sz="1200">
                <a:solidFill>
                  <a:srgbClr val="000000"/>
                </a:solidFill>
                <a:latin typeface="+mn-lt"/>
                <a:ea typeface="+mn-ea"/>
              </a:rPr>
              <a:t>47</a:t>
            </a:fld>
            <a:endParaRPr/>
          </a:p>
        </p:txBody>
      </p:sp>
    </p:spTree>
    <p:extLst>
      <p:ext uri="{BB962C8B-B14F-4D97-AF65-F5344CB8AC3E}">
        <p14:creationId xmlns:p14="http://schemas.microsoft.com/office/powerpoint/2010/main" val="34591645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pPr>
              <a:lnSpc>
                <a:spcPct val="100000"/>
              </a:lnSpc>
              <a:buFont typeface="Arial"/>
              <a:buNone/>
            </a:pPr>
            <a:r>
              <a:rPr lang="en-SG" dirty="0" smtClean="0"/>
              <a:t>We just tried</a:t>
            </a:r>
            <a:r>
              <a:rPr lang="en-SG" baseline="0" dirty="0" smtClean="0"/>
              <a:t> travelling through time, and learned that it can be pretty dangerous. We have been working alone for the most of this workshop, but things get more fun when we actually work with other people. So let’s take a break and when we get back we will discuss about collaboration.</a:t>
            </a:r>
          </a:p>
          <a:p>
            <a:pPr>
              <a:lnSpc>
                <a:spcPct val="100000"/>
              </a:lnSpc>
              <a:buFont typeface="Arial"/>
              <a:buNone/>
            </a:pPr>
            <a:r>
              <a:rPr lang="en-SG" baseline="0" dirty="0" smtClean="0"/>
              <a:t>*CLICK NEXT SLIDE*</a:t>
            </a:r>
            <a:endParaRPr lang="en-SG" dirty="0"/>
          </a:p>
        </p:txBody>
      </p:sp>
      <p:sp>
        <p:nvSpPr>
          <p:cNvPr id="4" name="Slide Number Placeholder 3"/>
          <p:cNvSpPr>
            <a:spLocks noGrp="1"/>
          </p:cNvSpPr>
          <p:nvPr>
            <p:ph type="sldNum" idx="10"/>
          </p:nvPr>
        </p:nvSpPr>
        <p:spPr/>
        <p:txBody>
          <a:bodyPr/>
          <a:lstStyle/>
          <a:p>
            <a:pPr algn="r"/>
            <a:fld id="{E9C8D24D-3F1D-44F3-8E12-5B323E48EA2D}" type="slidenum">
              <a:rPr lang="en-SG" smtClean="0"/>
              <a:t>48</a:t>
            </a:fld>
            <a:endParaRPr lang="en-SG"/>
          </a:p>
        </p:txBody>
      </p:sp>
    </p:spTree>
    <p:extLst>
      <p:ext uri="{BB962C8B-B14F-4D97-AF65-F5344CB8AC3E}">
        <p14:creationId xmlns:p14="http://schemas.microsoft.com/office/powerpoint/2010/main" val="17612752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pPr>
              <a:lnSpc>
                <a:spcPct val="100000"/>
              </a:lnSpc>
              <a:buFont typeface="Arial"/>
              <a:buNone/>
            </a:pPr>
            <a:r>
              <a:rPr lang="en-SG" dirty="0" smtClean="0"/>
              <a:t>This is the final</a:t>
            </a:r>
            <a:r>
              <a:rPr lang="en-SG" baseline="0" dirty="0" smtClean="0"/>
              <a:t> main idea we are talking about today. We will be looking at how Git works in teams. This is just a pretty quick introduction, you would probably want to explore more on your own.</a:t>
            </a:r>
          </a:p>
          <a:p>
            <a:pPr>
              <a:lnSpc>
                <a:spcPct val="100000"/>
              </a:lnSpc>
              <a:buFont typeface="Arial"/>
              <a:buNone/>
            </a:pPr>
            <a:r>
              <a:rPr lang="en-SG" baseline="0" dirty="0" smtClean="0"/>
              <a:t>*CLICK NEXT SLIDE*</a:t>
            </a:r>
            <a:endParaRPr lang="en-SG" dirty="0"/>
          </a:p>
        </p:txBody>
      </p:sp>
      <p:sp>
        <p:nvSpPr>
          <p:cNvPr id="4" name="Slide Number Placeholder 3"/>
          <p:cNvSpPr>
            <a:spLocks noGrp="1"/>
          </p:cNvSpPr>
          <p:nvPr>
            <p:ph type="sldNum" idx="10"/>
          </p:nvPr>
        </p:nvSpPr>
        <p:spPr/>
        <p:txBody>
          <a:bodyPr/>
          <a:lstStyle/>
          <a:p>
            <a:pPr algn="r"/>
            <a:fld id="{E9C8D24D-3F1D-44F3-8E12-5B323E48EA2D}" type="slidenum">
              <a:rPr lang="en-SG" smtClean="0"/>
              <a:t>49</a:t>
            </a:fld>
            <a:endParaRPr lang="en-SG"/>
          </a:p>
        </p:txBody>
      </p:sp>
    </p:spTree>
    <p:extLst>
      <p:ext uri="{BB962C8B-B14F-4D97-AF65-F5344CB8AC3E}">
        <p14:creationId xmlns:p14="http://schemas.microsoft.com/office/powerpoint/2010/main" val="22460911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 name="PlaceHolder 1"/>
          <p:cNvSpPr>
            <a:spLocks noGrp="1"/>
          </p:cNvSpPr>
          <p:nvPr>
            <p:ph type="body"/>
          </p:nvPr>
        </p:nvSpPr>
        <p:spPr>
          <a:xfrm>
            <a:off x="685800" y="4400640"/>
            <a:ext cx="5484240" cy="3598200"/>
          </a:xfrm>
          <a:prstGeom prst="rect">
            <a:avLst/>
          </a:prstGeom>
        </p:spPr>
        <p:txBody>
          <a:bodyPr lIns="0" tIns="0" rIns="0" bIns="0"/>
          <a:lstStyle/>
          <a:p>
            <a:pPr marL="0" marR="0" indent="0" algn="l" defTabSz="914400" rtl="0" eaLnBrk="1" fontAlgn="auto" latinLnBrk="0" hangingPunct="1">
              <a:lnSpc>
                <a:spcPct val="100000"/>
              </a:lnSpc>
              <a:spcBef>
                <a:spcPts val="0"/>
              </a:spcBef>
              <a:spcAft>
                <a:spcPts val="0"/>
              </a:spcAft>
              <a:buClrTx/>
              <a:buSzTx/>
              <a:buFont typeface="Arial"/>
              <a:buNone/>
              <a:tabLst/>
              <a:defRPr/>
            </a:pPr>
            <a:r>
              <a:rPr lang="en-SG" dirty="0" smtClean="0"/>
              <a:t>So</a:t>
            </a:r>
            <a:r>
              <a:rPr lang="en-SG" baseline="0" dirty="0" smtClean="0"/>
              <a:t> far the situation has been like this: you and a repository on your computer, we call this</a:t>
            </a:r>
          </a:p>
          <a:p>
            <a:pPr marL="0" marR="0" indent="0" algn="l" defTabSz="914400" rtl="0" eaLnBrk="1" fontAlgn="auto" latinLnBrk="0" hangingPunct="1">
              <a:lnSpc>
                <a:spcPct val="100000"/>
              </a:lnSpc>
              <a:spcBef>
                <a:spcPts val="0"/>
              </a:spcBef>
              <a:spcAft>
                <a:spcPts val="0"/>
              </a:spcAft>
              <a:buClrTx/>
              <a:buSzTx/>
              <a:buFont typeface="Arial"/>
              <a:buNone/>
              <a:tabLst/>
              <a:defRPr/>
            </a:pPr>
            <a:r>
              <a:rPr lang="en-SG" baseline="0" dirty="0" smtClean="0"/>
              <a:t>*CLICK*</a:t>
            </a:r>
          </a:p>
          <a:p>
            <a:pPr marL="0" marR="0" indent="0" algn="l" defTabSz="914400" rtl="0" eaLnBrk="1" fontAlgn="auto" latinLnBrk="0" hangingPunct="1">
              <a:lnSpc>
                <a:spcPct val="100000"/>
              </a:lnSpc>
              <a:spcBef>
                <a:spcPts val="0"/>
              </a:spcBef>
              <a:spcAft>
                <a:spcPts val="0"/>
              </a:spcAft>
              <a:buClrTx/>
              <a:buSzTx/>
              <a:buFont typeface="Arial"/>
              <a:buNone/>
              <a:tabLst/>
              <a:defRPr/>
            </a:pPr>
            <a:r>
              <a:rPr lang="en-SG" baseline="0" dirty="0" smtClean="0"/>
              <a:t>a local repository. </a:t>
            </a:r>
            <a:r>
              <a:rPr lang="en-SG" dirty="0" smtClean="0"/>
              <a:t>When you are working in</a:t>
            </a:r>
            <a:r>
              <a:rPr lang="en-SG" baseline="0" dirty="0" smtClean="0"/>
              <a:t> a team</a:t>
            </a:r>
          </a:p>
          <a:p>
            <a:pPr>
              <a:lnSpc>
                <a:spcPct val="100000"/>
              </a:lnSpc>
              <a:buFont typeface="Arial"/>
              <a:buNone/>
            </a:pPr>
            <a:r>
              <a:rPr lang="en-SG" baseline="0" dirty="0" smtClean="0"/>
              <a:t>*CLICK NEXT SLIDE*</a:t>
            </a:r>
          </a:p>
        </p:txBody>
      </p:sp>
      <p:sp>
        <p:nvSpPr>
          <p:cNvPr id="926" name="CustomShape 2"/>
          <p:cNvSpPr/>
          <p:nvPr/>
        </p:nvSpPr>
        <p:spPr>
          <a:xfrm>
            <a:off x="3884760" y="8685360"/>
            <a:ext cx="2969640" cy="456480"/>
          </a:xfrm>
          <a:prstGeom prst="rect">
            <a:avLst/>
          </a:prstGeom>
          <a:noFill/>
          <a:ln>
            <a:noFill/>
          </a:ln>
        </p:spPr>
        <p:txBody>
          <a:bodyPr lIns="90000" tIns="45000" rIns="90000" bIns="45000" anchor="b"/>
          <a:lstStyle/>
          <a:p>
            <a:pPr algn="r">
              <a:lnSpc>
                <a:spcPct val="100000"/>
              </a:lnSpc>
            </a:pPr>
            <a:fld id="{EFA11C02-E192-469A-84B9-FAAC7497C5B1}" type="slidenum">
              <a:rPr lang="en-SG" sz="1200">
                <a:solidFill>
                  <a:srgbClr val="000000"/>
                </a:solidFill>
                <a:latin typeface="+mn-lt"/>
                <a:ea typeface="+mn-ea"/>
              </a:rPr>
              <a:t>50</a:t>
            </a:fld>
            <a:endParaRPr/>
          </a:p>
        </p:txBody>
      </p:sp>
    </p:spTree>
    <p:extLst>
      <p:ext uri="{BB962C8B-B14F-4D97-AF65-F5344CB8AC3E}">
        <p14:creationId xmlns:p14="http://schemas.microsoft.com/office/powerpoint/2010/main" val="12201007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 name="PlaceHolder 1"/>
          <p:cNvSpPr>
            <a:spLocks noGrp="1"/>
          </p:cNvSpPr>
          <p:nvPr>
            <p:ph type="body"/>
          </p:nvPr>
        </p:nvSpPr>
        <p:spPr>
          <a:xfrm>
            <a:off x="685800" y="4400640"/>
            <a:ext cx="5484240" cy="3598200"/>
          </a:xfrm>
          <a:prstGeom prst="rect">
            <a:avLst/>
          </a:prstGeom>
        </p:spPr>
        <p:txBody>
          <a:bodyPr lIns="0" tIns="0" rIns="0" bIns="0"/>
          <a:lstStyle/>
          <a:p>
            <a:pPr marL="0" marR="0" indent="0" algn="l" defTabSz="914400" rtl="0" eaLnBrk="1" fontAlgn="auto" latinLnBrk="0" hangingPunct="1">
              <a:lnSpc>
                <a:spcPct val="100000"/>
              </a:lnSpc>
              <a:spcBef>
                <a:spcPts val="0"/>
              </a:spcBef>
              <a:spcAft>
                <a:spcPts val="0"/>
              </a:spcAft>
              <a:buClrTx/>
              <a:buSzTx/>
              <a:buFont typeface="Arial"/>
              <a:buNone/>
              <a:tabLst/>
              <a:defRPr/>
            </a:pPr>
            <a:r>
              <a:rPr lang="en-SG" dirty="0" smtClean="0"/>
              <a:t>So</a:t>
            </a:r>
            <a:r>
              <a:rPr lang="en-SG" baseline="0" dirty="0" smtClean="0"/>
              <a:t> far the situation has been like this: you and a repository on your computer, we call this</a:t>
            </a:r>
          </a:p>
          <a:p>
            <a:pPr marL="0" marR="0" indent="0" algn="l" defTabSz="914400" rtl="0" eaLnBrk="1" fontAlgn="auto" latinLnBrk="0" hangingPunct="1">
              <a:lnSpc>
                <a:spcPct val="100000"/>
              </a:lnSpc>
              <a:spcBef>
                <a:spcPts val="0"/>
              </a:spcBef>
              <a:spcAft>
                <a:spcPts val="0"/>
              </a:spcAft>
              <a:buClrTx/>
              <a:buSzTx/>
              <a:buFont typeface="Arial"/>
              <a:buNone/>
              <a:tabLst/>
              <a:defRPr/>
            </a:pPr>
            <a:r>
              <a:rPr lang="en-SG" baseline="0" dirty="0" smtClean="0"/>
              <a:t>*CLICK*</a:t>
            </a:r>
          </a:p>
          <a:p>
            <a:pPr marL="0" marR="0" indent="0" algn="l" defTabSz="914400" rtl="0" eaLnBrk="1" fontAlgn="auto" latinLnBrk="0" hangingPunct="1">
              <a:lnSpc>
                <a:spcPct val="100000"/>
              </a:lnSpc>
              <a:spcBef>
                <a:spcPts val="0"/>
              </a:spcBef>
              <a:spcAft>
                <a:spcPts val="0"/>
              </a:spcAft>
              <a:buClrTx/>
              <a:buSzTx/>
              <a:buFont typeface="Arial"/>
              <a:buNone/>
              <a:tabLst/>
              <a:defRPr/>
            </a:pPr>
            <a:r>
              <a:rPr lang="en-SG" baseline="0" dirty="0" smtClean="0"/>
              <a:t>a local repository. </a:t>
            </a:r>
            <a:r>
              <a:rPr lang="en-SG" dirty="0" smtClean="0"/>
              <a:t>When you are working in</a:t>
            </a:r>
            <a:r>
              <a:rPr lang="en-SG" baseline="0" dirty="0" smtClean="0"/>
              <a:t> a team</a:t>
            </a:r>
          </a:p>
          <a:p>
            <a:pPr>
              <a:lnSpc>
                <a:spcPct val="100000"/>
              </a:lnSpc>
              <a:buFont typeface="Arial"/>
              <a:buNone/>
            </a:pPr>
            <a:r>
              <a:rPr lang="en-SG" baseline="0" dirty="0" smtClean="0"/>
              <a:t>*CLICK NEXT SLIDE*</a:t>
            </a:r>
          </a:p>
        </p:txBody>
      </p:sp>
      <p:sp>
        <p:nvSpPr>
          <p:cNvPr id="926" name="CustomShape 2"/>
          <p:cNvSpPr/>
          <p:nvPr/>
        </p:nvSpPr>
        <p:spPr>
          <a:xfrm>
            <a:off x="3884760" y="8685360"/>
            <a:ext cx="2969640" cy="456480"/>
          </a:xfrm>
          <a:prstGeom prst="rect">
            <a:avLst/>
          </a:prstGeom>
          <a:noFill/>
          <a:ln>
            <a:noFill/>
          </a:ln>
        </p:spPr>
        <p:txBody>
          <a:bodyPr lIns="90000" tIns="45000" rIns="90000" bIns="45000" anchor="b"/>
          <a:lstStyle/>
          <a:p>
            <a:pPr algn="r">
              <a:lnSpc>
                <a:spcPct val="100000"/>
              </a:lnSpc>
            </a:pPr>
            <a:fld id="{EFA11C02-E192-469A-84B9-FAAC7497C5B1}" type="slidenum">
              <a:rPr lang="en-SG" sz="1200">
                <a:solidFill>
                  <a:srgbClr val="000000"/>
                </a:solidFill>
                <a:latin typeface="+mn-lt"/>
                <a:ea typeface="+mn-ea"/>
              </a:rPr>
              <a:t>51</a:t>
            </a:fld>
            <a:endParaRPr/>
          </a:p>
        </p:txBody>
      </p:sp>
    </p:spTree>
    <p:extLst>
      <p:ext uri="{BB962C8B-B14F-4D97-AF65-F5344CB8AC3E}">
        <p14:creationId xmlns:p14="http://schemas.microsoft.com/office/powerpoint/2010/main" val="2450529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200" kern="1200" dirty="0" smtClean="0">
                <a:solidFill>
                  <a:schemeClr val="tx1"/>
                </a:solidFill>
                <a:effectLst/>
                <a:latin typeface="+mn-lt"/>
                <a:ea typeface="+mn-ea"/>
                <a:cs typeface="+mn-cs"/>
              </a:rPr>
              <a:t>Git was</a:t>
            </a:r>
            <a:r>
              <a:rPr lang="en-SG" sz="1200" kern="1200" baseline="0" dirty="0" smtClean="0">
                <a:solidFill>
                  <a:schemeClr val="tx1"/>
                </a:solidFill>
                <a:effectLst/>
                <a:latin typeface="+mn-lt"/>
                <a:ea typeface="+mn-ea"/>
                <a:cs typeface="+mn-cs"/>
              </a:rPr>
              <a:t> created with the purpose of managing code, but there will be no code today. Git handles plain text equally well – besides, code is just text anyway! This way, we will not have to bother with bugs and spend hours finding the missing semicolon. So let’s trash this code away!</a:t>
            </a:r>
          </a:p>
          <a:p>
            <a:pPr marL="0" marR="0" indent="0" algn="l" defTabSz="914400" rtl="0" eaLnBrk="1" fontAlgn="auto" latinLnBrk="0" hangingPunct="1">
              <a:lnSpc>
                <a:spcPct val="100000"/>
              </a:lnSpc>
              <a:spcBef>
                <a:spcPts val="0"/>
              </a:spcBef>
              <a:spcAft>
                <a:spcPts val="0"/>
              </a:spcAft>
              <a:buClrTx/>
              <a:buSzTx/>
              <a:buFontTx/>
              <a:buNone/>
              <a:tabLst/>
              <a:defRPr/>
            </a:pPr>
            <a:r>
              <a:rPr lang="en-SG" sz="1200" kern="1200" baseline="0" dirty="0" smtClean="0">
                <a:solidFill>
                  <a:schemeClr val="tx1"/>
                </a:solidFill>
                <a:effectLst/>
                <a:latin typeface="+mn-lt"/>
                <a:ea typeface="+mn-ea"/>
                <a:cs typeface="+mn-cs"/>
              </a:rPr>
              <a:t>*CLICK NEXT SLIDE*</a:t>
            </a:r>
            <a:endParaRPr lang="en-SG" dirty="0"/>
          </a:p>
        </p:txBody>
      </p:sp>
      <p:sp>
        <p:nvSpPr>
          <p:cNvPr id="4" name="Slide Number Placeholder 3"/>
          <p:cNvSpPr>
            <a:spLocks noGrp="1"/>
          </p:cNvSpPr>
          <p:nvPr>
            <p:ph type="sldNum" idx="10"/>
          </p:nvPr>
        </p:nvSpPr>
        <p:spPr/>
        <p:txBody>
          <a:bodyPr/>
          <a:lstStyle/>
          <a:p>
            <a:pPr algn="r"/>
            <a:fld id="{E9C8D24D-3F1D-44F3-8E12-5B323E48EA2D}" type="slidenum">
              <a:rPr lang="en-SG" smtClean="0"/>
              <a:t>5</a:t>
            </a:fld>
            <a:endParaRPr lang="en-SG"/>
          </a:p>
        </p:txBody>
      </p:sp>
    </p:spTree>
    <p:extLst>
      <p:ext uri="{BB962C8B-B14F-4D97-AF65-F5344CB8AC3E}">
        <p14:creationId xmlns:p14="http://schemas.microsoft.com/office/powerpoint/2010/main" val="23011372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 name="PlaceHolder 1"/>
          <p:cNvSpPr>
            <a:spLocks noGrp="1"/>
          </p:cNvSpPr>
          <p:nvPr>
            <p:ph type="body"/>
          </p:nvPr>
        </p:nvSpPr>
        <p:spPr>
          <a:xfrm>
            <a:off x="685800" y="4400640"/>
            <a:ext cx="5484240" cy="3598200"/>
          </a:xfrm>
          <a:prstGeom prst="rect">
            <a:avLst/>
          </a:prstGeom>
        </p:spPr>
        <p:txBody>
          <a:bodyPr lIns="0" tIns="0" rIns="0" bIns="0"/>
          <a:lstStyle/>
          <a:p>
            <a:pPr>
              <a:lnSpc>
                <a:spcPct val="100000"/>
              </a:lnSpc>
              <a:buFont typeface="Arial"/>
              <a:buNone/>
            </a:pPr>
            <a:r>
              <a:rPr lang="en-SG" dirty="0" smtClean="0"/>
              <a:t>Each of you</a:t>
            </a:r>
            <a:r>
              <a:rPr lang="en-SG" baseline="0" dirty="0" smtClean="0"/>
              <a:t> have your own local repository, and somewhere out there,</a:t>
            </a:r>
          </a:p>
          <a:p>
            <a:pPr>
              <a:lnSpc>
                <a:spcPct val="100000"/>
              </a:lnSpc>
              <a:buFont typeface="Arial"/>
              <a:buNone/>
            </a:pPr>
            <a:r>
              <a:rPr lang="en-SG" baseline="0" dirty="0" smtClean="0"/>
              <a:t>*CLICK*</a:t>
            </a:r>
          </a:p>
          <a:p>
            <a:pPr>
              <a:lnSpc>
                <a:spcPct val="100000"/>
              </a:lnSpc>
              <a:buFont typeface="Arial"/>
              <a:buNone/>
            </a:pPr>
            <a:r>
              <a:rPr lang="en-SG" baseline="0" dirty="0" smtClean="0"/>
              <a:t>you have a remote repository you sync with. To use Git with others, you need to find a host for this remote repository. More on that later.</a:t>
            </a:r>
          </a:p>
          <a:p>
            <a:pPr>
              <a:lnSpc>
                <a:spcPct val="100000"/>
              </a:lnSpc>
              <a:buFont typeface="Arial"/>
              <a:buNone/>
            </a:pPr>
            <a:r>
              <a:rPr lang="en-SG" baseline="0" dirty="0" smtClean="0"/>
              <a:t>*CLICK NEXT SLIDE*</a:t>
            </a:r>
            <a:endParaRPr dirty="0"/>
          </a:p>
        </p:txBody>
      </p:sp>
      <p:sp>
        <p:nvSpPr>
          <p:cNvPr id="926" name="CustomShape 2"/>
          <p:cNvSpPr/>
          <p:nvPr/>
        </p:nvSpPr>
        <p:spPr>
          <a:xfrm>
            <a:off x="3884760" y="8685360"/>
            <a:ext cx="2969640" cy="456480"/>
          </a:xfrm>
          <a:prstGeom prst="rect">
            <a:avLst/>
          </a:prstGeom>
          <a:noFill/>
          <a:ln>
            <a:noFill/>
          </a:ln>
        </p:spPr>
        <p:txBody>
          <a:bodyPr lIns="90000" tIns="45000" rIns="90000" bIns="45000" anchor="b"/>
          <a:lstStyle/>
          <a:p>
            <a:pPr algn="r">
              <a:lnSpc>
                <a:spcPct val="100000"/>
              </a:lnSpc>
            </a:pPr>
            <a:fld id="{EFA11C02-E192-469A-84B9-FAAC7497C5B1}" type="slidenum">
              <a:rPr lang="en-SG" sz="1200">
                <a:solidFill>
                  <a:srgbClr val="000000"/>
                </a:solidFill>
                <a:latin typeface="+mn-lt"/>
                <a:ea typeface="+mn-ea"/>
              </a:rPr>
              <a:t>52</a:t>
            </a:fld>
            <a:endParaRPr/>
          </a:p>
        </p:txBody>
      </p:sp>
    </p:spTree>
    <p:extLst>
      <p:ext uri="{BB962C8B-B14F-4D97-AF65-F5344CB8AC3E}">
        <p14:creationId xmlns:p14="http://schemas.microsoft.com/office/powerpoint/2010/main" val="21459429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pPr>
              <a:lnSpc>
                <a:spcPct val="100000"/>
              </a:lnSpc>
              <a:buFont typeface="Arial"/>
              <a:buNone/>
            </a:pPr>
            <a:r>
              <a:rPr lang="en-SG" dirty="0" smtClean="0"/>
              <a:t>Let us examine our workflow</a:t>
            </a:r>
            <a:r>
              <a:rPr lang="en-SG" baseline="0" dirty="0" smtClean="0"/>
              <a:t> again. This workflow is for when you are working alone. You initialize a repository, make changes, stage them and commit. It’s kind of lonely, here’s what happens when you throw more people into the workflow.</a:t>
            </a:r>
          </a:p>
          <a:p>
            <a:pPr>
              <a:lnSpc>
                <a:spcPct val="100000"/>
              </a:lnSpc>
              <a:buFont typeface="Arial"/>
              <a:buNone/>
            </a:pPr>
            <a:r>
              <a:rPr lang="en-SG" baseline="0" dirty="0" smtClean="0"/>
              <a:t>*CLICK NEXT SLIDE*</a:t>
            </a:r>
            <a:endParaRPr lang="en-SG" dirty="0"/>
          </a:p>
        </p:txBody>
      </p:sp>
      <p:sp>
        <p:nvSpPr>
          <p:cNvPr id="4" name="Slide Number Placeholder 3"/>
          <p:cNvSpPr>
            <a:spLocks noGrp="1"/>
          </p:cNvSpPr>
          <p:nvPr>
            <p:ph type="sldNum" idx="10"/>
          </p:nvPr>
        </p:nvSpPr>
        <p:spPr/>
        <p:txBody>
          <a:bodyPr/>
          <a:lstStyle/>
          <a:p>
            <a:pPr algn="r"/>
            <a:fld id="{E9C8D24D-3F1D-44F3-8E12-5B323E48EA2D}" type="slidenum">
              <a:rPr lang="en-SG" smtClean="0"/>
              <a:t>53</a:t>
            </a:fld>
            <a:endParaRPr lang="en-SG"/>
          </a:p>
        </p:txBody>
      </p:sp>
    </p:spTree>
    <p:extLst>
      <p:ext uri="{BB962C8B-B14F-4D97-AF65-F5344CB8AC3E}">
        <p14:creationId xmlns:p14="http://schemas.microsoft.com/office/powerpoint/2010/main" val="8842026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pPr>
              <a:lnSpc>
                <a:spcPct val="100000"/>
              </a:lnSpc>
              <a:buFont typeface="Arial"/>
              <a:buNone/>
            </a:pPr>
            <a:endParaRPr lang="en-SG" dirty="0"/>
          </a:p>
        </p:txBody>
      </p:sp>
      <p:sp>
        <p:nvSpPr>
          <p:cNvPr id="4" name="Slide Number Placeholder 3"/>
          <p:cNvSpPr>
            <a:spLocks noGrp="1"/>
          </p:cNvSpPr>
          <p:nvPr>
            <p:ph type="sldNum" idx="10"/>
          </p:nvPr>
        </p:nvSpPr>
        <p:spPr/>
        <p:txBody>
          <a:bodyPr/>
          <a:lstStyle/>
          <a:p>
            <a:pPr algn="r"/>
            <a:fld id="{E9C8D24D-3F1D-44F3-8E12-5B323E48EA2D}" type="slidenum">
              <a:rPr lang="en-SG" smtClean="0"/>
              <a:t>54</a:t>
            </a:fld>
            <a:endParaRPr lang="en-SG"/>
          </a:p>
        </p:txBody>
      </p:sp>
    </p:spTree>
    <p:extLst>
      <p:ext uri="{BB962C8B-B14F-4D97-AF65-F5344CB8AC3E}">
        <p14:creationId xmlns:p14="http://schemas.microsoft.com/office/powerpoint/2010/main" val="528248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pPr>
              <a:lnSpc>
                <a:spcPct val="100000"/>
              </a:lnSpc>
              <a:buFont typeface="Arial"/>
              <a:buNone/>
            </a:pPr>
            <a:r>
              <a:rPr lang="en-SG" dirty="0" smtClean="0"/>
              <a:t>First you have a new thing, the cloud,</a:t>
            </a:r>
            <a:r>
              <a:rPr lang="en-SG" baseline="0" dirty="0" smtClean="0"/>
              <a:t> the remote repository we mentioned just now!</a:t>
            </a:r>
          </a:p>
          <a:p>
            <a:pPr>
              <a:lnSpc>
                <a:spcPct val="100000"/>
              </a:lnSpc>
              <a:buFont typeface="Arial"/>
              <a:buNone/>
            </a:pPr>
            <a:r>
              <a:rPr lang="en-SG" baseline="0" dirty="0" smtClean="0"/>
              <a:t>*CLICK*</a:t>
            </a:r>
          </a:p>
          <a:p>
            <a:pPr>
              <a:lnSpc>
                <a:spcPct val="100000"/>
              </a:lnSpc>
              <a:buFont typeface="Arial"/>
              <a:buNone/>
            </a:pPr>
            <a:r>
              <a:rPr lang="en-SG" baseline="0" dirty="0" smtClean="0"/>
              <a:t>Oops wrong cloud!</a:t>
            </a:r>
          </a:p>
          <a:p>
            <a:pPr>
              <a:lnSpc>
                <a:spcPct val="100000"/>
              </a:lnSpc>
              <a:buFont typeface="Arial"/>
              <a:buNone/>
            </a:pPr>
            <a:r>
              <a:rPr lang="en-SG" baseline="0" dirty="0" smtClean="0"/>
              <a:t>*CLICK*</a:t>
            </a:r>
          </a:p>
          <a:p>
            <a:pPr>
              <a:lnSpc>
                <a:spcPct val="100000"/>
              </a:lnSpc>
              <a:buFont typeface="Arial"/>
              <a:buNone/>
            </a:pPr>
            <a:r>
              <a:rPr lang="en-SG" dirty="0" smtClean="0"/>
              <a:t>You</a:t>
            </a:r>
            <a:r>
              <a:rPr lang="en-SG" baseline="0" dirty="0" smtClean="0"/>
              <a:t> can</a:t>
            </a:r>
          </a:p>
          <a:p>
            <a:pPr>
              <a:lnSpc>
                <a:spcPct val="100000"/>
              </a:lnSpc>
              <a:buFont typeface="Arial"/>
              <a:buNone/>
            </a:pPr>
            <a:r>
              <a:rPr lang="en-SG" baseline="0" dirty="0" smtClean="0"/>
              <a:t>*CLICK*</a:t>
            </a:r>
          </a:p>
          <a:p>
            <a:pPr>
              <a:lnSpc>
                <a:spcPct val="100000"/>
              </a:lnSpc>
              <a:buFont typeface="Arial"/>
              <a:buNone/>
            </a:pPr>
            <a:r>
              <a:rPr lang="en-SG" baseline="0" dirty="0" smtClean="0"/>
              <a:t>clone projects from it, basically make a copy of the project on your computer.</a:t>
            </a:r>
          </a:p>
          <a:p>
            <a:pPr>
              <a:lnSpc>
                <a:spcPct val="100000"/>
              </a:lnSpc>
              <a:buFont typeface="Arial"/>
              <a:buNone/>
            </a:pPr>
            <a:r>
              <a:rPr lang="en-SG" baseline="0" dirty="0" smtClean="0"/>
              <a:t>*CLICK*</a:t>
            </a:r>
          </a:p>
          <a:p>
            <a:pPr>
              <a:lnSpc>
                <a:spcPct val="100000"/>
              </a:lnSpc>
              <a:buFont typeface="Arial"/>
              <a:buNone/>
            </a:pPr>
            <a:r>
              <a:rPr lang="en-SG" baseline="0" dirty="0" smtClean="0"/>
              <a:t>Pull in changes that aren’t on your local repository.</a:t>
            </a:r>
          </a:p>
          <a:p>
            <a:pPr>
              <a:lnSpc>
                <a:spcPct val="100000"/>
              </a:lnSpc>
              <a:buFont typeface="Arial"/>
              <a:buNone/>
            </a:pPr>
            <a:r>
              <a:rPr lang="en-SG" baseline="0" dirty="0" smtClean="0"/>
              <a:t>*CLICK*</a:t>
            </a:r>
          </a:p>
          <a:p>
            <a:pPr>
              <a:lnSpc>
                <a:spcPct val="100000"/>
              </a:lnSpc>
              <a:buFont typeface="Arial"/>
              <a:buNone/>
            </a:pPr>
            <a:r>
              <a:rPr lang="en-SG" baseline="0" dirty="0" smtClean="0"/>
              <a:t>Push changes from your local repository to the remote repository. These are independent of your local workflow. You can choose to do those steps at anytime. Let’s take a look at a popular host for remote repositories, </a:t>
            </a:r>
            <a:r>
              <a:rPr lang="en-SG" baseline="0" dirty="0" err="1" smtClean="0"/>
              <a:t>GitHub</a:t>
            </a:r>
            <a:r>
              <a:rPr lang="en-SG" baseline="0" dirty="0" smtClean="0"/>
              <a:t>.</a:t>
            </a:r>
          </a:p>
          <a:p>
            <a:pPr>
              <a:lnSpc>
                <a:spcPct val="100000"/>
              </a:lnSpc>
              <a:buFont typeface="Arial"/>
              <a:buNone/>
            </a:pPr>
            <a:r>
              <a:rPr lang="en-SG" baseline="0" dirty="0" smtClean="0"/>
              <a:t>*CLOSE SLIDES*</a:t>
            </a:r>
          </a:p>
          <a:p>
            <a:pPr>
              <a:lnSpc>
                <a:spcPct val="100000"/>
              </a:lnSpc>
              <a:buFont typeface="Arial"/>
              <a:buNone/>
            </a:pPr>
            <a:r>
              <a:rPr lang="en-SG" baseline="0" dirty="0" smtClean="0"/>
              <a:t>*CLICK SLIDE ADVANCE*</a:t>
            </a:r>
            <a:endParaRPr lang="en-SG" dirty="0"/>
          </a:p>
        </p:txBody>
      </p:sp>
      <p:sp>
        <p:nvSpPr>
          <p:cNvPr id="4" name="Slide Number Placeholder 3"/>
          <p:cNvSpPr>
            <a:spLocks noGrp="1"/>
          </p:cNvSpPr>
          <p:nvPr>
            <p:ph type="sldNum" idx="10"/>
          </p:nvPr>
        </p:nvSpPr>
        <p:spPr/>
        <p:txBody>
          <a:bodyPr/>
          <a:lstStyle/>
          <a:p>
            <a:pPr algn="r"/>
            <a:fld id="{E9C8D24D-3F1D-44F3-8E12-5B323E48EA2D}" type="slidenum">
              <a:rPr lang="en-SG" smtClean="0"/>
              <a:t>55</a:t>
            </a:fld>
            <a:endParaRPr lang="en-SG"/>
          </a:p>
        </p:txBody>
      </p:sp>
    </p:spTree>
    <p:extLst>
      <p:ext uri="{BB962C8B-B14F-4D97-AF65-F5344CB8AC3E}">
        <p14:creationId xmlns:p14="http://schemas.microsoft.com/office/powerpoint/2010/main" val="17822464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SG" dirty="0" smtClean="0"/>
              <a:t>We aren’t going to delve into Git</a:t>
            </a:r>
            <a:r>
              <a:rPr lang="en-SG" baseline="0" dirty="0" smtClean="0"/>
              <a:t> in teams because you don’t need it now. You should pick it up as you require it. It isn’t difficult because you already know the basics of Git.</a:t>
            </a:r>
          </a:p>
          <a:p>
            <a:r>
              <a:rPr lang="en-SG" baseline="0" dirty="0" smtClean="0"/>
              <a:t>*CLICK NEXT SLIDE*</a:t>
            </a:r>
            <a:endParaRPr lang="en-SG" dirty="0"/>
          </a:p>
        </p:txBody>
      </p:sp>
      <p:sp>
        <p:nvSpPr>
          <p:cNvPr id="4" name="Slide Number Placeholder 3"/>
          <p:cNvSpPr>
            <a:spLocks noGrp="1"/>
          </p:cNvSpPr>
          <p:nvPr>
            <p:ph type="sldNum" idx="10"/>
          </p:nvPr>
        </p:nvSpPr>
        <p:spPr/>
        <p:txBody>
          <a:bodyPr/>
          <a:lstStyle/>
          <a:p>
            <a:pPr algn="r"/>
            <a:fld id="{E9C8D24D-3F1D-44F3-8E12-5B323E48EA2D}" type="slidenum">
              <a:rPr lang="en-SG" smtClean="0"/>
              <a:t>56</a:t>
            </a:fld>
            <a:endParaRPr lang="en-SG"/>
          </a:p>
        </p:txBody>
      </p:sp>
    </p:spTree>
    <p:extLst>
      <p:ext uri="{BB962C8B-B14F-4D97-AF65-F5344CB8AC3E}">
        <p14:creationId xmlns:p14="http://schemas.microsoft.com/office/powerpoint/2010/main" val="36702687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SG" dirty="0" smtClean="0"/>
              <a:t>So</a:t>
            </a:r>
            <a:r>
              <a:rPr lang="en-SG" baseline="0" dirty="0" smtClean="0"/>
              <a:t> today we covered 4 main ideas, backups, multiverse, time travel, and collaboration. It’s quite a lot of content, and you probably can’t remember all of it. The most important thing is to practise; keep using Git on all your projects and soon you will be able to master it. That’s the end of this workshop, thank you for coming down today. Don’t forget we have a workshop on Express, a JavaScript web framework, next week, so do sign up for that if you are interested in learning how to build a web application!</a:t>
            </a:r>
            <a:endParaRPr lang="en-SG" dirty="0"/>
          </a:p>
        </p:txBody>
      </p:sp>
      <p:sp>
        <p:nvSpPr>
          <p:cNvPr id="4" name="Slide Number Placeholder 3"/>
          <p:cNvSpPr>
            <a:spLocks noGrp="1"/>
          </p:cNvSpPr>
          <p:nvPr>
            <p:ph type="sldNum" idx="10"/>
          </p:nvPr>
        </p:nvSpPr>
        <p:spPr/>
        <p:txBody>
          <a:bodyPr/>
          <a:lstStyle/>
          <a:p>
            <a:pPr algn="r"/>
            <a:fld id="{E9C8D24D-3F1D-44F3-8E12-5B323E48EA2D}" type="slidenum">
              <a:rPr lang="en-SG" smtClean="0"/>
              <a:t>57</a:t>
            </a:fld>
            <a:endParaRPr lang="en-SG"/>
          </a:p>
        </p:txBody>
      </p:sp>
    </p:spTree>
    <p:extLst>
      <p:ext uri="{BB962C8B-B14F-4D97-AF65-F5344CB8AC3E}">
        <p14:creationId xmlns:p14="http://schemas.microsoft.com/office/powerpoint/2010/main" val="1259289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SG" dirty="0" smtClean="0"/>
              <a:t>This is git’s homepage.</a:t>
            </a:r>
          </a:p>
          <a:p>
            <a:r>
              <a:rPr lang="en-SG" dirty="0" smtClean="0"/>
              <a:t>*CLICK</a:t>
            </a:r>
            <a:r>
              <a:rPr lang="en-SG" baseline="0" dirty="0" smtClean="0"/>
              <a:t> NEXT SLIDE*</a:t>
            </a:r>
            <a:endParaRPr lang="en-SG" dirty="0"/>
          </a:p>
        </p:txBody>
      </p:sp>
      <p:sp>
        <p:nvSpPr>
          <p:cNvPr id="4" name="Slide Number Placeholder 3"/>
          <p:cNvSpPr>
            <a:spLocks noGrp="1"/>
          </p:cNvSpPr>
          <p:nvPr>
            <p:ph type="sldNum" idx="10"/>
          </p:nvPr>
        </p:nvSpPr>
        <p:spPr/>
        <p:txBody>
          <a:bodyPr/>
          <a:lstStyle/>
          <a:p>
            <a:pPr algn="r"/>
            <a:fld id="{E9C8D24D-3F1D-44F3-8E12-5B323E48EA2D}" type="slidenum">
              <a:rPr lang="en-SG" smtClean="0"/>
              <a:t>6</a:t>
            </a:fld>
            <a:endParaRPr lang="en-SG"/>
          </a:p>
        </p:txBody>
      </p:sp>
    </p:spTree>
    <p:extLst>
      <p:ext uri="{BB962C8B-B14F-4D97-AF65-F5344CB8AC3E}">
        <p14:creationId xmlns:p14="http://schemas.microsoft.com/office/powerpoint/2010/main" val="3098350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SG" dirty="0" smtClean="0"/>
              <a:t>And it</a:t>
            </a:r>
            <a:r>
              <a:rPr lang="en-SG" baseline="0" dirty="0" smtClean="0"/>
              <a:t> describes itself as a free and open source distributed version control system. Anyone knows what a version control system is?</a:t>
            </a:r>
          </a:p>
          <a:p>
            <a:r>
              <a:rPr lang="en-SG" baseline="0" dirty="0" smtClean="0"/>
              <a:t>*PAUSE*</a:t>
            </a:r>
          </a:p>
          <a:p>
            <a:r>
              <a:rPr lang="en-SG" baseline="0" dirty="0" smtClean="0"/>
              <a:t>Basically it is just software to help you keep track of your code and its revisions.</a:t>
            </a:r>
          </a:p>
          <a:p>
            <a:r>
              <a:rPr lang="en-SG" baseline="0" dirty="0" smtClean="0"/>
              <a:t>*CLICK NEXT SLIDE*</a:t>
            </a:r>
            <a:endParaRPr lang="en-SG" dirty="0"/>
          </a:p>
        </p:txBody>
      </p:sp>
      <p:sp>
        <p:nvSpPr>
          <p:cNvPr id="4" name="Slide Number Placeholder 3"/>
          <p:cNvSpPr>
            <a:spLocks noGrp="1"/>
          </p:cNvSpPr>
          <p:nvPr>
            <p:ph type="sldNum" idx="10"/>
          </p:nvPr>
        </p:nvSpPr>
        <p:spPr/>
        <p:txBody>
          <a:bodyPr/>
          <a:lstStyle/>
          <a:p>
            <a:pPr algn="r"/>
            <a:fld id="{E9C8D24D-3F1D-44F3-8E12-5B323E48EA2D}" type="slidenum">
              <a:rPr lang="en-SG" smtClean="0"/>
              <a:t>7</a:t>
            </a:fld>
            <a:endParaRPr lang="en-SG"/>
          </a:p>
        </p:txBody>
      </p:sp>
    </p:spTree>
    <p:extLst>
      <p:ext uri="{BB962C8B-B14F-4D97-AF65-F5344CB8AC3E}">
        <p14:creationId xmlns:p14="http://schemas.microsoft.com/office/powerpoint/2010/main" val="542236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SG" dirty="0" smtClean="0"/>
              <a:t>You can think of it as a Batman for code. Batman watches over</a:t>
            </a:r>
            <a:r>
              <a:rPr lang="en-SG" baseline="0" dirty="0" smtClean="0"/>
              <a:t> Gotham, and Git watches over your code. It is the hero that your code deserves and needs.</a:t>
            </a:r>
          </a:p>
          <a:p>
            <a:r>
              <a:rPr lang="en-SG" baseline="0" dirty="0" smtClean="0"/>
              <a:t>*CLICK NEXT SLIDE*</a:t>
            </a:r>
            <a:endParaRPr lang="en-SG" dirty="0"/>
          </a:p>
        </p:txBody>
      </p:sp>
      <p:sp>
        <p:nvSpPr>
          <p:cNvPr id="4" name="Slide Number Placeholder 3"/>
          <p:cNvSpPr>
            <a:spLocks noGrp="1"/>
          </p:cNvSpPr>
          <p:nvPr>
            <p:ph type="sldNum" idx="10"/>
          </p:nvPr>
        </p:nvSpPr>
        <p:spPr/>
        <p:txBody>
          <a:bodyPr/>
          <a:lstStyle/>
          <a:p>
            <a:pPr algn="r"/>
            <a:fld id="{E9C8D24D-3F1D-44F3-8E12-5B323E48EA2D}" type="slidenum">
              <a:rPr lang="en-SG" smtClean="0"/>
              <a:t>8</a:t>
            </a:fld>
            <a:endParaRPr lang="en-SG"/>
          </a:p>
        </p:txBody>
      </p:sp>
    </p:spTree>
    <p:extLst>
      <p:ext uri="{BB962C8B-B14F-4D97-AF65-F5344CB8AC3E}">
        <p14:creationId xmlns:p14="http://schemas.microsoft.com/office/powerpoint/2010/main" val="696645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SG" dirty="0" smtClean="0"/>
              <a:t>This is what we are going to cover today!</a:t>
            </a:r>
            <a:r>
              <a:rPr lang="en-SG" baseline="0" dirty="0" smtClean="0"/>
              <a:t> Seems like a lot of things, but don’t worry we will take it one step at a time. This table is given in a hand-out which you should have. If you don’t just raise your hand and a facilitator will pass it to you.</a:t>
            </a:r>
          </a:p>
          <a:p>
            <a:r>
              <a:rPr lang="en-SG" baseline="0" dirty="0" smtClean="0"/>
              <a:t>*CLICK NEXT SLIDE*</a:t>
            </a:r>
            <a:endParaRPr lang="en-SG" dirty="0"/>
          </a:p>
        </p:txBody>
      </p:sp>
      <p:sp>
        <p:nvSpPr>
          <p:cNvPr id="4" name="Slide Number Placeholder 3"/>
          <p:cNvSpPr>
            <a:spLocks noGrp="1"/>
          </p:cNvSpPr>
          <p:nvPr>
            <p:ph type="sldNum" idx="10"/>
          </p:nvPr>
        </p:nvSpPr>
        <p:spPr/>
        <p:txBody>
          <a:bodyPr/>
          <a:lstStyle/>
          <a:p>
            <a:pPr algn="r"/>
            <a:fld id="{E9C8D24D-3F1D-44F3-8E12-5B323E48EA2D}" type="slidenum">
              <a:rPr lang="en-SG" smtClean="0"/>
              <a:t>9</a:t>
            </a:fld>
            <a:endParaRPr lang="en-SG"/>
          </a:p>
        </p:txBody>
      </p:sp>
    </p:spTree>
    <p:extLst>
      <p:ext uri="{BB962C8B-B14F-4D97-AF65-F5344CB8AC3E}">
        <p14:creationId xmlns:p14="http://schemas.microsoft.com/office/powerpoint/2010/main" val="743907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2/7/2014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569784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2/7/2014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94001584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2/7/2014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894778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2/7/2014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335292231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2/7/2014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622148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2/7/2014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5117668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2/7/2014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7299767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2/7/2014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4896521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2/7/2014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7214863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smtClean="0"/>
              <a:t>2/7/2014</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62902042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4400" b="0">
                <a:solidFill>
                  <a:schemeClr val="bg1">
                    <a:lumMod val="95000"/>
                  </a:schemeClr>
                </a:solidFill>
              </a:defRPr>
            </a:lvl1pPr>
          </a:lstStyle>
          <a:p>
            <a:r>
              <a:rPr lang="en-US" dirty="0"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28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2/7/2014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9591619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smtClean="0"/>
              <a:t>2/7/2014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2" name="Picture 6"/>
          <p:cNvPicPr/>
          <p:nvPr userDrawn="1"/>
        </p:nvPicPr>
        <p:blipFill>
          <a:blip r:embed="rId13"/>
          <a:stretch>
            <a:fillRect/>
          </a:stretch>
        </p:blipFill>
        <p:spPr>
          <a:xfrm>
            <a:off x="8912520" y="286560"/>
            <a:ext cx="2241000" cy="398520"/>
          </a:xfrm>
          <a:prstGeom prst="rect">
            <a:avLst/>
          </a:prstGeom>
          <a:ln>
            <a:noFill/>
          </a:ln>
        </p:spPr>
      </p:pic>
    </p:spTree>
    <p:extLst>
      <p:ext uri="{BB962C8B-B14F-4D97-AF65-F5344CB8AC3E}">
        <p14:creationId xmlns:p14="http://schemas.microsoft.com/office/powerpoint/2010/main" val="3946085323"/>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Lst>
  <p:timing>
    <p:tnLst>
      <p:par>
        <p:cTn id="1" dur="indefinite" restart="never" nodeType="tmRoot"/>
      </p:par>
    </p:tnLst>
  </p:timing>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3200" kern="1200">
          <a:solidFill>
            <a:schemeClr val="tx1">
              <a:lumMod val="75000"/>
              <a:lumOff val="25000"/>
            </a:schemeClr>
          </a:solidFill>
          <a:latin typeface="+mj-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600" kern="1200">
          <a:solidFill>
            <a:schemeClr val="tx1">
              <a:lumMod val="75000"/>
              <a:lumOff val="25000"/>
            </a:schemeClr>
          </a:solidFill>
          <a:latin typeface="+mj-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j-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j-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j-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git-scm.com/download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github.com/github/gitpad" TargetMode="External"/><Relationship Id="rId4" Type="http://schemas.openxmlformats.org/officeDocument/2006/relationships/hyperlink" Target="http://www.sublimetext.com/2"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Layout" Target="../diagrams/layout2.xml"/><Relationship Id="rId7" Type="http://schemas.openxmlformats.org/officeDocument/2006/relationships/image" Target="../media/image9.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hyperlink" Target="https://github.com/github/gitpad" TargetMode="Externa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hyperlink" Target="http://www.sublimetext.com/2" TargetMode="External"/><Relationship Id="rId5" Type="http://schemas.openxmlformats.org/officeDocument/2006/relationships/hyperlink" Target="http://www.git-scm.com/downloads" TargetMode="Externa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hemeOverride" Target="../theme/themeOverride2.xml"/><Relationship Id="rId5" Type="http://schemas.openxmlformats.org/officeDocument/2006/relationships/image" Target="../media/image10.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notesSlide" Target="../notesSlides/notesSlide14.xml"/><Relationship Id="rId7" Type="http://schemas.openxmlformats.org/officeDocument/2006/relationships/diagramColors" Target="../diagrams/colors4.xml"/><Relationship Id="rId2" Type="http://schemas.openxmlformats.org/officeDocument/2006/relationships/slideLayout" Target="../slideLayouts/slideLayout7.xml"/><Relationship Id="rId1" Type="http://schemas.openxmlformats.org/officeDocument/2006/relationships/themeOverride" Target="../theme/themeOverride4.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microsoft.com/office/2007/relationships/hdphoto" Target="../media/hdphoto2.wdp"/><Relationship Id="rId5" Type="http://schemas.openxmlformats.org/officeDocument/2006/relationships/image" Target="../media/image23.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8" Type="http://schemas.openxmlformats.org/officeDocument/2006/relationships/image" Target="../media/image25.tmp"/><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22.png"/><Relationship Id="rId1" Type="http://schemas.openxmlformats.org/officeDocument/2006/relationships/slideLayout" Target="../slideLayouts/slideLayout9.xml"/><Relationship Id="rId6" Type="http://schemas.openxmlformats.org/officeDocument/2006/relationships/image" Target="../media/image24.png"/><Relationship Id="rId5" Type="http://schemas.microsoft.com/office/2007/relationships/hdphoto" Target="../media/hdphoto2.wdp"/><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32.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26.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26.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26.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21.png"/><Relationship Id="rId5" Type="http://schemas.openxmlformats.org/officeDocument/2006/relationships/diagramQuickStyle" Target="../diagrams/quickStyle5.xml"/><Relationship Id="rId10" Type="http://schemas.openxmlformats.org/officeDocument/2006/relationships/image" Target="../media/image36.png"/><Relationship Id="rId4" Type="http://schemas.openxmlformats.org/officeDocument/2006/relationships/diagramLayout" Target="../diagrams/layout5.xml"/><Relationship Id="rId9"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10" Type="http://schemas.openxmlformats.org/officeDocument/2006/relationships/image" Target="../media/image36.png"/><Relationship Id="rId4" Type="http://schemas.openxmlformats.org/officeDocument/2006/relationships/diagramLayout" Target="../diagrams/layout7.xml"/><Relationship Id="rId9" Type="http://schemas.openxmlformats.org/officeDocument/2006/relationships/image" Target="../media/image27.png"/></Relationships>
</file>

<file path=ppt/slides/_rels/slide3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10" Type="http://schemas.openxmlformats.org/officeDocument/2006/relationships/image" Target="../media/image36.png"/><Relationship Id="rId4" Type="http://schemas.openxmlformats.org/officeDocument/2006/relationships/diagramLayout" Target="../diagrams/layout8.xml"/><Relationship Id="rId9"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26.png"/><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4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25.tmp"/><Relationship Id="rId4" Type="http://schemas.openxmlformats.org/officeDocument/2006/relationships/image" Target="../media/image45.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10" Type="http://schemas.openxmlformats.org/officeDocument/2006/relationships/image" Target="../media/image36.png"/><Relationship Id="rId4" Type="http://schemas.openxmlformats.org/officeDocument/2006/relationships/diagramLayout" Target="../diagrams/layout11.xml"/><Relationship Id="rId9" Type="http://schemas.openxmlformats.org/officeDocument/2006/relationships/image" Target="../media/image27.png"/></Relationships>
</file>

<file path=ppt/slides/_rels/slide5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diagramColors" Target="../diagrams/colors12.xml"/><Relationship Id="rId11" Type="http://schemas.openxmlformats.org/officeDocument/2006/relationships/image" Target="../media/image25.tmp"/><Relationship Id="rId5" Type="http://schemas.openxmlformats.org/officeDocument/2006/relationships/diagramQuickStyle" Target="../diagrams/quickStyle12.xml"/><Relationship Id="rId10" Type="http://schemas.openxmlformats.org/officeDocument/2006/relationships/image" Target="../media/image36.png"/><Relationship Id="rId4" Type="http://schemas.openxmlformats.org/officeDocument/2006/relationships/diagramLayout" Target="../diagrams/layout12.xml"/><Relationship Id="rId9" Type="http://schemas.openxmlformats.org/officeDocument/2006/relationships/image" Target="../media/image27.png"/></Relationships>
</file>

<file path=ppt/slides/_rels/slide55.xml.rels><?xml version="1.0" encoding="UTF-8" standalone="yes"?>
<Relationships xmlns="http://schemas.openxmlformats.org/package/2006/relationships"><Relationship Id="rId8" Type="http://schemas.openxmlformats.org/officeDocument/2006/relationships/diagramColors" Target="../diagrams/colors13.xml"/><Relationship Id="rId13"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diagramQuickStyle" Target="../diagrams/quickStyle13.xml"/><Relationship Id="rId12" Type="http://schemas.openxmlformats.org/officeDocument/2006/relationships/image" Target="../media/image53.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diagramLayout" Target="../diagrams/layout13.xml"/><Relationship Id="rId11" Type="http://schemas.openxmlformats.org/officeDocument/2006/relationships/image" Target="../media/image52.png"/><Relationship Id="rId5" Type="http://schemas.openxmlformats.org/officeDocument/2006/relationships/diagramData" Target="../diagrams/data13.xml"/><Relationship Id="rId10" Type="http://schemas.openxmlformats.org/officeDocument/2006/relationships/image" Target="../media/image51.png"/><Relationship Id="rId4" Type="http://schemas.openxmlformats.org/officeDocument/2006/relationships/image" Target="../media/image50.png"/><Relationship Id="rId9" Type="http://schemas.microsoft.com/office/2007/relationships/diagramDrawing" Target="../diagrams/drawing13.xml"/><Relationship Id="rId14" Type="http://schemas.openxmlformats.org/officeDocument/2006/relationships/image" Target="../media/image55.png"/></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59.tmp"/><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SG" dirty="0">
                <a:solidFill>
                  <a:srgbClr val="404040"/>
                </a:solidFill>
              </a:rPr>
              <a:t>While You </a:t>
            </a:r>
            <a:r>
              <a:rPr lang="en-SG" dirty="0" smtClean="0">
                <a:solidFill>
                  <a:srgbClr val="404040"/>
                </a:solidFill>
              </a:rPr>
              <a:t>Wait</a:t>
            </a:r>
            <a:endParaRPr lang="en-SG" dirty="0"/>
          </a:p>
        </p:txBody>
      </p:sp>
      <p:sp>
        <p:nvSpPr>
          <p:cNvPr id="9" name="Content Placeholder 8"/>
          <p:cNvSpPr>
            <a:spLocks noGrp="1"/>
          </p:cNvSpPr>
          <p:nvPr>
            <p:ph idx="1"/>
          </p:nvPr>
        </p:nvSpPr>
        <p:spPr/>
        <p:txBody>
          <a:bodyPr/>
          <a:lstStyle/>
          <a:p>
            <a:r>
              <a:rPr lang="en-SG" b="1" dirty="0"/>
              <a:t>Everyone</a:t>
            </a:r>
          </a:p>
          <a:p>
            <a:pPr algn="r"/>
            <a:r>
              <a:rPr lang="en-SG" dirty="0"/>
              <a:t>Install Git: </a:t>
            </a:r>
            <a:r>
              <a:rPr lang="en-SG" dirty="0" smtClean="0">
                <a:hlinkClick r:id="rId3"/>
              </a:rPr>
              <a:t>www.git-scm.com/downloads</a:t>
            </a:r>
            <a:r>
              <a:rPr lang="en-SG" dirty="0" smtClean="0"/>
              <a:t> </a:t>
            </a:r>
            <a:endParaRPr lang="en-SG" dirty="0"/>
          </a:p>
          <a:p>
            <a:pPr algn="r"/>
            <a:r>
              <a:rPr lang="en-SG" dirty="0"/>
              <a:t>Install Sublime Text 2: </a:t>
            </a:r>
            <a:r>
              <a:rPr lang="en-SG" dirty="0">
                <a:hlinkClick r:id="rId4"/>
              </a:rPr>
              <a:t>http://</a:t>
            </a:r>
            <a:r>
              <a:rPr lang="en-SG" dirty="0" smtClean="0">
                <a:hlinkClick r:id="rId4"/>
              </a:rPr>
              <a:t>www.sublimetext.com/2</a:t>
            </a:r>
            <a:r>
              <a:rPr lang="en-SG" dirty="0" smtClean="0"/>
              <a:t> </a:t>
            </a:r>
            <a:endParaRPr lang="en-SG" dirty="0"/>
          </a:p>
          <a:p>
            <a:endParaRPr lang="en-SG" b="1" dirty="0" smtClean="0"/>
          </a:p>
          <a:p>
            <a:r>
              <a:rPr lang="en-SG" b="1" dirty="0" smtClean="0"/>
              <a:t>If (Windows Users)</a:t>
            </a:r>
            <a:endParaRPr lang="en-SG" b="1" dirty="0"/>
          </a:p>
          <a:p>
            <a:pPr algn="r"/>
            <a:r>
              <a:rPr lang="en-SG" dirty="0"/>
              <a:t>Run </a:t>
            </a:r>
            <a:r>
              <a:rPr lang="en-SG" dirty="0" err="1"/>
              <a:t>GitPad</a:t>
            </a:r>
            <a:r>
              <a:rPr lang="en-SG" dirty="0"/>
              <a:t>: </a:t>
            </a:r>
            <a:r>
              <a:rPr lang="en-SG" dirty="0">
                <a:hlinkClick r:id="rId5"/>
              </a:rPr>
              <a:t>https://</a:t>
            </a:r>
            <a:r>
              <a:rPr lang="en-SG" dirty="0" smtClean="0">
                <a:hlinkClick r:id="rId5"/>
              </a:rPr>
              <a:t>github.com/github/gitpad</a:t>
            </a:r>
            <a:r>
              <a:rPr lang="en-SG" dirty="0"/>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SG"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66502639"/>
              </p:ext>
            </p:extLst>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2" descr="http://static2.wikia.nocookie.net/__cb20120814052338/logopedia/images/0/04/Linux_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845414" y="6482580"/>
            <a:ext cx="1530612" cy="1800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192000" y="3996780"/>
            <a:ext cx="1800000" cy="1800000"/>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97278" y="4285494"/>
            <a:ext cx="1641823" cy="1800000"/>
          </a:xfrm>
          <a:prstGeom prst="rect">
            <a:avLst/>
          </a:prstGeom>
        </p:spPr>
      </p:pic>
    </p:spTree>
    <p:extLst>
      <p:ext uri="{BB962C8B-B14F-4D97-AF65-F5344CB8AC3E}">
        <p14:creationId xmlns:p14="http://schemas.microsoft.com/office/powerpoint/2010/main" val="175474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4 main ideas today</a:t>
            </a:r>
            <a:endParaRPr lang="en-SG"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23630410"/>
              </p:ext>
            </p:extLst>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56112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371" name="Picture 6"/>
          <p:cNvPicPr/>
          <p:nvPr/>
        </p:nvPicPr>
        <p:blipFill>
          <a:blip r:embed="rId4"/>
          <a:stretch>
            <a:fillRect/>
          </a:stretch>
        </p:blipFill>
        <p:spPr>
          <a:xfrm>
            <a:off x="8912520" y="286560"/>
            <a:ext cx="2241000" cy="398520"/>
          </a:xfrm>
          <a:prstGeom prst="rect">
            <a:avLst/>
          </a:prstGeom>
          <a:ln>
            <a:noFill/>
          </a:ln>
        </p:spPr>
      </p:pic>
      <p:sp>
        <p:nvSpPr>
          <p:cNvPr id="8" name="Title 7"/>
          <p:cNvSpPr>
            <a:spLocks noGrp="1"/>
          </p:cNvSpPr>
          <p:nvPr>
            <p:ph type="title"/>
          </p:nvPr>
        </p:nvSpPr>
        <p:spPr/>
        <p:txBody>
          <a:bodyPr/>
          <a:lstStyle/>
          <a:p>
            <a:r>
              <a:rPr lang="en-SG" dirty="0" smtClean="0">
                <a:solidFill>
                  <a:srgbClr val="404040"/>
                </a:solidFill>
              </a:rPr>
              <a:t>Installation</a:t>
            </a:r>
            <a:endParaRPr lang="en-SG" dirty="0">
              <a:solidFill>
                <a:srgbClr val="404040"/>
              </a:solidFill>
            </a:endParaRPr>
          </a:p>
        </p:txBody>
      </p:sp>
      <p:sp>
        <p:nvSpPr>
          <p:cNvPr id="9" name="Content Placeholder 8"/>
          <p:cNvSpPr>
            <a:spLocks noGrp="1"/>
          </p:cNvSpPr>
          <p:nvPr>
            <p:ph idx="1"/>
          </p:nvPr>
        </p:nvSpPr>
        <p:spPr/>
        <p:txBody>
          <a:bodyPr/>
          <a:lstStyle/>
          <a:p>
            <a:r>
              <a:rPr lang="en-SG" b="1" dirty="0"/>
              <a:t>Everyone</a:t>
            </a:r>
          </a:p>
          <a:p>
            <a:pPr algn="r"/>
            <a:r>
              <a:rPr lang="en-SG" dirty="0"/>
              <a:t>Install Git: </a:t>
            </a:r>
            <a:r>
              <a:rPr lang="en-SG" dirty="0" smtClean="0">
                <a:hlinkClick r:id="rId5"/>
              </a:rPr>
              <a:t>www.git-scm.com/downloads</a:t>
            </a:r>
            <a:r>
              <a:rPr lang="en-SG" dirty="0" smtClean="0"/>
              <a:t> </a:t>
            </a:r>
            <a:endParaRPr lang="en-SG" dirty="0"/>
          </a:p>
          <a:p>
            <a:pPr algn="r"/>
            <a:r>
              <a:rPr lang="en-SG" dirty="0"/>
              <a:t>Install Sublime Text 2: </a:t>
            </a:r>
            <a:r>
              <a:rPr lang="en-SG" dirty="0">
                <a:hlinkClick r:id="rId6"/>
              </a:rPr>
              <a:t>http://</a:t>
            </a:r>
            <a:r>
              <a:rPr lang="en-SG" dirty="0" smtClean="0">
                <a:hlinkClick r:id="rId6"/>
              </a:rPr>
              <a:t>www.sublimetext.com/2</a:t>
            </a:r>
            <a:r>
              <a:rPr lang="en-SG" dirty="0" smtClean="0"/>
              <a:t> </a:t>
            </a:r>
            <a:endParaRPr lang="en-SG" dirty="0"/>
          </a:p>
          <a:p>
            <a:endParaRPr lang="en-SG" b="1" dirty="0" smtClean="0"/>
          </a:p>
          <a:p>
            <a:r>
              <a:rPr lang="en-SG" b="1" dirty="0" smtClean="0"/>
              <a:t>If (Windows Users)</a:t>
            </a:r>
            <a:endParaRPr lang="en-SG" b="1" dirty="0"/>
          </a:p>
          <a:p>
            <a:pPr algn="r"/>
            <a:r>
              <a:rPr lang="en-SG" dirty="0"/>
              <a:t>Run </a:t>
            </a:r>
            <a:r>
              <a:rPr lang="en-SG" dirty="0" err="1"/>
              <a:t>GitPad</a:t>
            </a:r>
            <a:r>
              <a:rPr lang="en-SG" dirty="0"/>
              <a:t>: </a:t>
            </a:r>
            <a:r>
              <a:rPr lang="en-SG" dirty="0">
                <a:hlinkClick r:id="rId7"/>
              </a:rPr>
              <a:t>https://</a:t>
            </a:r>
            <a:r>
              <a:rPr lang="en-SG" dirty="0" smtClean="0">
                <a:hlinkClick r:id="rId7"/>
              </a:rPr>
              <a:t>github.com/github/gitpad</a:t>
            </a:r>
            <a:r>
              <a:rPr lang="en-SG" dirty="0"/>
              <a:t> </a:t>
            </a:r>
          </a:p>
        </p:txBody>
      </p:sp>
    </p:spTree>
    <p:extLst>
      <p:ext uri="{BB962C8B-B14F-4D97-AF65-F5344CB8AC3E}">
        <p14:creationId xmlns:p14="http://schemas.microsoft.com/office/powerpoint/2010/main" val="1431493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Set up - Terminal</a:t>
            </a:r>
            <a:endParaRPr lang="en-SG" dirty="0"/>
          </a:p>
        </p:txBody>
      </p:sp>
      <p:sp>
        <p:nvSpPr>
          <p:cNvPr id="3" name="Content Placeholder 2"/>
          <p:cNvSpPr>
            <a:spLocks noGrp="1"/>
          </p:cNvSpPr>
          <p:nvPr>
            <p:ph sz="half" idx="1"/>
          </p:nvPr>
        </p:nvSpPr>
        <p:spPr/>
        <p:txBody>
          <a:bodyPr/>
          <a:lstStyle/>
          <a:p>
            <a:r>
              <a:rPr lang="en-SG" dirty="0" smtClean="0"/>
              <a:t>Start Menu/Screen</a:t>
            </a:r>
          </a:p>
          <a:p>
            <a:r>
              <a:rPr lang="en-SG" dirty="0" smtClean="0"/>
              <a:t>-&gt; type </a:t>
            </a:r>
            <a:r>
              <a:rPr lang="en-SG" sz="2400" dirty="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“Git Bash”</a:t>
            </a:r>
          </a:p>
        </p:txBody>
      </p:sp>
      <p:sp>
        <p:nvSpPr>
          <p:cNvPr id="4" name="Content Placeholder 3"/>
          <p:cNvSpPr>
            <a:spLocks noGrp="1"/>
          </p:cNvSpPr>
          <p:nvPr>
            <p:ph sz="half" idx="2"/>
          </p:nvPr>
        </p:nvSpPr>
        <p:spPr/>
        <p:txBody>
          <a:bodyPr/>
          <a:lstStyle/>
          <a:p>
            <a:r>
              <a:rPr lang="en-SG" dirty="0" smtClean="0"/>
              <a:t>Spotlight</a:t>
            </a:r>
          </a:p>
          <a:p>
            <a:r>
              <a:rPr lang="en-SG" dirty="0" smtClean="0"/>
              <a:t>-&gt; </a:t>
            </a:r>
            <a:r>
              <a:rPr lang="en-SG" dirty="0"/>
              <a:t>type </a:t>
            </a:r>
            <a:r>
              <a:rPr lang="en-SG" sz="2400" dirty="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“Terminal”</a:t>
            </a:r>
          </a:p>
          <a:p>
            <a:endParaRPr lang="en-SG" dirty="0"/>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278" y="4285494"/>
            <a:ext cx="1641823" cy="1800000"/>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55680" y="4285494"/>
            <a:ext cx="1800000" cy="1800000"/>
          </a:xfrm>
          <a:prstGeom prst="rect">
            <a:avLst/>
          </a:prstGeom>
        </p:spPr>
      </p:pic>
    </p:spTree>
    <p:extLst>
      <p:ext uri="{BB962C8B-B14F-4D97-AF65-F5344CB8AC3E}">
        <p14:creationId xmlns:p14="http://schemas.microsoft.com/office/powerpoint/2010/main" val="2131481730"/>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SG" dirty="0"/>
              <a:t>S</a:t>
            </a:r>
            <a:r>
              <a:rPr lang="en-SG" dirty="0" smtClean="0"/>
              <a:t>et </a:t>
            </a:r>
            <a:r>
              <a:rPr lang="en-SG" dirty="0"/>
              <a:t>up - </a:t>
            </a:r>
            <a:r>
              <a:rPr lang="en-SG" dirty="0" smtClean="0"/>
              <a:t>Git</a:t>
            </a:r>
            <a:endParaRPr lang="en-SG" dirty="0">
              <a:solidFill>
                <a:srgbClr val="404040"/>
              </a:solidFill>
            </a:endParaRPr>
          </a:p>
        </p:txBody>
      </p:sp>
      <p:sp>
        <p:nvSpPr>
          <p:cNvPr id="9" name="Content Placeholder 8"/>
          <p:cNvSpPr>
            <a:spLocks noGrp="1"/>
          </p:cNvSpPr>
          <p:nvPr>
            <p:ph idx="1"/>
          </p:nvPr>
        </p:nvSpPr>
        <p:spPr>
          <a:solidFill>
            <a:schemeClr val="bg2"/>
          </a:solidFill>
        </p:spPr>
        <p:txBody>
          <a:bodyPr/>
          <a:lstStyle/>
          <a:p>
            <a:r>
              <a:rPr lang="en-SG" dirty="0"/>
              <a:t>Tell Git Who You Are</a:t>
            </a:r>
          </a:p>
          <a:p>
            <a:r>
              <a:rPr lang="en-SG" sz="2400" dirty="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 git </a:t>
            </a:r>
            <a:r>
              <a:rPr lang="en-SG" sz="2400" dirty="0" err="1">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config</a:t>
            </a:r>
            <a:r>
              <a:rPr lang="en-SG" sz="2400" dirty="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 --global user.name “&lt;your name&gt;”</a:t>
            </a:r>
          </a:p>
          <a:p>
            <a:r>
              <a:rPr lang="en-SG" sz="2400" dirty="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 git </a:t>
            </a:r>
            <a:r>
              <a:rPr lang="en-SG" sz="2400" dirty="0" err="1">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config</a:t>
            </a:r>
            <a:r>
              <a:rPr lang="en-SG" sz="2400" dirty="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 --global </a:t>
            </a:r>
            <a:r>
              <a:rPr lang="en-SG" sz="2400" dirty="0" err="1">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user.email</a:t>
            </a:r>
            <a:r>
              <a:rPr lang="en-SG" sz="2400" dirty="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 “&lt;your email address&gt;”</a:t>
            </a:r>
          </a:p>
          <a:p>
            <a:r>
              <a:rPr lang="en-SG" dirty="0"/>
              <a:t>Mac OS X/Linux Users – Tell Git to Use Colours</a:t>
            </a:r>
          </a:p>
          <a:p>
            <a:r>
              <a:rPr lang="en-SG" sz="2400" dirty="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 git </a:t>
            </a:r>
            <a:r>
              <a:rPr lang="en-SG" sz="2400" dirty="0" err="1">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config</a:t>
            </a:r>
            <a:r>
              <a:rPr lang="en-SG" sz="2400" dirty="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 --global --add </a:t>
            </a:r>
            <a:r>
              <a:rPr lang="en-SG" sz="2400" dirty="0" err="1">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color.ui</a:t>
            </a:r>
            <a:r>
              <a:rPr lang="en-SG" sz="2400" dirty="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 true</a:t>
            </a:r>
          </a:p>
          <a:p>
            <a:endParaRPr lang="en-SG" sz="2400" dirty="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endParaRPr>
          </a:p>
        </p:txBody>
      </p:sp>
      <p:pic>
        <p:nvPicPr>
          <p:cNvPr id="5122" name="Picture 2" descr="http://static3.wikia.nocookie.net/__cb20121023204356/pksandbox/images/e/ef/Rainbow-vomit-rage-fac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1380" y="4287837"/>
            <a:ext cx="1809750" cy="1809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715723"/>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397" name="CustomShape 1"/>
          <p:cNvSpPr/>
          <p:nvPr/>
        </p:nvSpPr>
        <p:spPr>
          <a:xfrm>
            <a:off x="1097280" y="286560"/>
            <a:ext cx="10056240" cy="1448640"/>
          </a:xfrm>
          <a:prstGeom prst="rect">
            <a:avLst/>
          </a:prstGeom>
          <a:noFill/>
          <a:ln>
            <a:noFill/>
          </a:ln>
        </p:spPr>
        <p:txBody>
          <a:bodyPr lIns="90000" tIns="45000" rIns="90000" bIns="45000" anchor="b"/>
          <a:lstStyle/>
          <a:p>
            <a:pPr>
              <a:lnSpc>
                <a:spcPct val="85000"/>
              </a:lnSpc>
            </a:pPr>
            <a:r>
              <a:rPr lang="en-SG" sz="4800" dirty="0" smtClean="0">
                <a:solidFill>
                  <a:srgbClr val="404040"/>
                </a:solidFill>
                <a:latin typeface="Segoe UI Light"/>
              </a:rPr>
              <a:t>Set up – Text editors</a:t>
            </a:r>
            <a:endParaRPr dirty="0"/>
          </a:p>
        </p:txBody>
      </p:sp>
      <p:graphicFrame>
        <p:nvGraphicFramePr>
          <p:cNvPr id="2" name="Diagram 1"/>
          <p:cNvGraphicFramePr/>
          <p:nvPr>
            <p:extLst>
              <p:ext uri="{D42A27DB-BD31-4B8C-83A1-F6EECF244321}">
                <p14:modId xmlns:p14="http://schemas.microsoft.com/office/powerpoint/2010/main" val="3379266212"/>
              </p:ext>
            </p:extLst>
          </p:nvPr>
        </p:nvGraphicFramePr>
        <p:xfrm>
          <a:off x="952200" y="1845720"/>
          <a:ext cx="10201320" cy="4021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99" name="Picture 6"/>
          <p:cNvPicPr/>
          <p:nvPr/>
        </p:nvPicPr>
        <p:blipFill>
          <a:blip r:embed="rId9"/>
          <a:stretch>
            <a:fillRect/>
          </a:stretch>
        </p:blipFill>
        <p:spPr>
          <a:xfrm>
            <a:off x="8912520" y="286560"/>
            <a:ext cx="2241000" cy="398520"/>
          </a:xfrm>
          <a:prstGeom prst="rect">
            <a:avLst/>
          </a:prstGeom>
          <a:ln>
            <a:noFill/>
          </a:ln>
        </p:spPr>
      </p:pic>
    </p:spTree>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Welcome to the Command Line</a:t>
            </a:r>
            <a:endParaRPr lang="en-SG" dirty="0"/>
          </a:p>
        </p:txBody>
      </p:sp>
      <p:sp>
        <p:nvSpPr>
          <p:cNvPr id="4" name="Text Placeholder 3"/>
          <p:cNvSpPr>
            <a:spLocks noGrp="1"/>
          </p:cNvSpPr>
          <p:nvPr>
            <p:ph type="body" sz="half" idx="2"/>
          </p:nvPr>
        </p:nvSpPr>
        <p:spPr/>
        <p:txBody>
          <a:bodyPr/>
          <a:lstStyle/>
          <a:p>
            <a:r>
              <a:rPr lang="en-SG" dirty="0" smtClean="0"/>
              <a:t>Don’t worry, I’ll hold your hand</a:t>
            </a:r>
            <a:endParaRPr lang="en-SG" dirty="0"/>
          </a:p>
        </p:txBody>
      </p:sp>
      <p:pic>
        <p:nvPicPr>
          <p:cNvPr id="7170" name="Picture 2" descr="http://blogs.atlassian.com/wp-content/uploads/git-activity-rails-output.png"/>
          <p:cNvPicPr>
            <a:picLocks noGrp="1" noChangeAspect="1" noChangeArrowheads="1"/>
          </p:cNvPicPr>
          <p:nvPr>
            <p:ph type="pic" idx="1"/>
          </p:nvPr>
        </p:nvPicPr>
        <p:blipFill rotWithShape="1">
          <a:blip r:embed="rId3">
            <a:extLst>
              <a:ext uri="{28A0092B-C50C-407E-A947-70E740481C1C}">
                <a14:useLocalDpi xmlns:a14="http://schemas.microsoft.com/office/drawing/2010/main" val="0"/>
              </a:ext>
            </a:extLst>
          </a:blip>
          <a:srcRect t="13953" b="19778"/>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p:nvPr/>
        </p:nvPicPr>
        <p:blipFill>
          <a:blip r:embed="rId4"/>
          <a:stretch>
            <a:fillRect/>
          </a:stretch>
        </p:blipFill>
        <p:spPr>
          <a:xfrm>
            <a:off x="11612880" y="6286260"/>
            <a:ext cx="492840" cy="492840"/>
          </a:xfrm>
          <a:prstGeom prst="rect">
            <a:avLst/>
          </a:prstGeom>
          <a:ln>
            <a:noFill/>
          </a:ln>
        </p:spPr>
      </p:pic>
    </p:spTree>
    <p:extLst>
      <p:ext uri="{BB962C8B-B14F-4D97-AF65-F5344CB8AC3E}">
        <p14:creationId xmlns:p14="http://schemas.microsoft.com/office/powerpoint/2010/main" val="509062323"/>
      </p:ext>
    </p:extLst>
  </p:cSld>
  <p:clrMapOvr>
    <a:masterClrMapping/>
  </p:clrMapOvr>
  <p:transition spd="slow">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name="PPSlideStart201402022009110537">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Commits</a:t>
            </a:r>
            <a:endParaRPr lang="en-SG" dirty="0"/>
          </a:p>
        </p:txBody>
      </p:sp>
      <p:sp>
        <p:nvSpPr>
          <p:cNvPr id="3" name="Picture Placeholder 2"/>
          <p:cNvSpPr>
            <a:spLocks noGrp="1"/>
          </p:cNvSpPr>
          <p:nvPr>
            <p:ph type="pic" idx="1"/>
          </p:nvPr>
        </p:nvSpPr>
        <p:spPr/>
      </p:sp>
      <p:sp>
        <p:nvSpPr>
          <p:cNvPr id="4" name="Text Placeholder 3"/>
          <p:cNvSpPr>
            <a:spLocks noGrp="1"/>
          </p:cNvSpPr>
          <p:nvPr>
            <p:ph type="body" sz="half" idx="2"/>
          </p:nvPr>
        </p:nvSpPr>
        <p:spPr/>
        <p:txBody>
          <a:bodyPr/>
          <a:lstStyle/>
          <a:p>
            <a:r>
              <a:rPr lang="en-SG" dirty="0" smtClean="0"/>
              <a:t>The “three-box” model</a:t>
            </a:r>
            <a:endParaRPr lang="en-SG" dirty="0"/>
          </a:p>
        </p:txBody>
      </p:sp>
      <p:pic>
        <p:nvPicPr>
          <p:cNvPr id="8" name="Picture 6" descr="http://wiki.xbmc.org/images/f/f1/Box_icon.png"/>
          <p:cNvPicPr>
            <a:picLocks noChangeAspect="1" noChangeArrowheads="1"/>
          </p:cNvPicPr>
          <p:nvPr/>
        </p:nvPicPr>
        <p:blipFill>
          <a:blip r:embed="rId3">
            <a:extLst>
              <a:ext uri="{BEBA8EAE-BF5A-486C-A8C5-ECC9F3942E4B}">
                <a14:imgProps xmlns:a14="http://schemas.microsoft.com/office/drawing/2010/main">
                  <a14:imgLayer r:embed="rId4">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7295378" y="1722148"/>
            <a:ext cx="2879999" cy="288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tp://iconbug.com/data/c9/400/c52003be989a73de1522cadd17b75be1.png"/>
          <p:cNvPicPr>
            <a:picLocks noChangeAspect="1" noChangeArrowheads="1"/>
          </p:cNvPicPr>
          <p:nvPr/>
        </p:nvPicPr>
        <p:blipFill>
          <a:blip r:embed="rId5">
            <a:extLst>
              <a:ext uri="{BEBA8EAE-BF5A-486C-A8C5-ECC9F3942E4B}">
                <a14:imgProps xmlns:a14="http://schemas.microsoft.com/office/drawing/2010/main">
                  <a14:imgLayer r:embed="rId6">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2207697" y="1722148"/>
            <a:ext cx="2880000" cy="288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crate icon"/>
          <p:cNvPicPr>
            <a:picLocks noChangeAspect="1" noChangeArrowheads="1"/>
          </p:cNvPicPr>
          <p:nvPr/>
        </p:nvPicPr>
        <p:blipFill>
          <a:blip r:embed="rId7">
            <a:extLst>
              <a:ext uri="{BEBA8EAE-BF5A-486C-A8C5-ECC9F3942E4B}">
                <a14:imgProps xmlns:a14="http://schemas.microsoft.com/office/drawing/2010/main">
                  <a14:imgLayer r:embed="rId8">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4656001" y="198300"/>
            <a:ext cx="2879999" cy="28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1299135"/>
      </p:ext>
    </p:extLst>
  </p:cSld>
  <p:clrMapOvr>
    <a:masterClrMapping/>
  </p:clrMapOvr>
  <p:transition spd="slow">
    <p:push/>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name="PPSlideAnimated201402022009110537">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Commits</a:t>
            </a:r>
            <a:endParaRPr lang="en-SG" dirty="0"/>
          </a:p>
        </p:txBody>
      </p:sp>
      <p:sp>
        <p:nvSpPr>
          <p:cNvPr id="4" name="Text Placeholder 3"/>
          <p:cNvSpPr>
            <a:spLocks noGrp="1"/>
          </p:cNvSpPr>
          <p:nvPr>
            <p:ph type="body" sz="half" idx="2"/>
          </p:nvPr>
        </p:nvSpPr>
        <p:spPr/>
        <p:txBody>
          <a:bodyPr/>
          <a:lstStyle/>
          <a:p>
            <a:r>
              <a:rPr lang="en-SG" dirty="0" smtClean="0"/>
              <a:t>The “three-box” model</a:t>
            </a:r>
            <a:endParaRPr lang="en-SG" dirty="0"/>
          </a:p>
        </p:txBody>
      </p:sp>
      <p:pic>
        <p:nvPicPr>
          <p:cNvPr id="8" name="Picture 6" descr="http://wiki.xbmc.org/images/f/f1/Box_icon.png"/>
          <p:cNvPicPr>
            <a:picLocks noChangeAspect="1" noChangeArrowheads="1"/>
          </p:cNvPicPr>
          <p:nvPr/>
        </p:nvPicPr>
        <p:blipFill>
          <a:blip r:embed="rId2">
            <a:extLst>
              <a:ext uri="{BEBA8EAE-BF5A-486C-A8C5-ECC9F3942E4B}">
                <a14:imgProps xmlns:a14="http://schemas.microsoft.com/office/drawing/2010/main">
                  <a14:imgLayer r:embed="rId3">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7295378" y="1722148"/>
            <a:ext cx="2879999" cy="288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tp://iconbug.com/data/c9/400/c52003be989a73de1522cadd17b75be1.png"/>
          <p:cNvPicPr>
            <a:picLocks noChangeAspect="1" noChangeArrowheads="1"/>
          </p:cNvPicPr>
          <p:nvPr/>
        </p:nvPicPr>
        <p:blipFill>
          <a:blip r:embed="rId4">
            <a:extLst>
              <a:ext uri="{BEBA8EAE-BF5A-486C-A8C5-ECC9F3942E4B}">
                <a14:imgProps xmlns:a14="http://schemas.microsoft.com/office/drawing/2010/main">
                  <a14:imgLayer r:embed="rId5">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2207697" y="1722148"/>
            <a:ext cx="2880000" cy="288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crate icon"/>
          <p:cNvPicPr>
            <a:picLocks noChangeAspect="1" noChangeArrowheads="1"/>
          </p:cNvPicPr>
          <p:nvPr/>
        </p:nvPicPr>
        <p:blipFill>
          <a:blip r:embed="rId6">
            <a:extLst>
              <a:ext uri="{BEBA8EAE-BF5A-486C-A8C5-ECC9F3942E4B}">
                <a14:imgProps xmlns:a14="http://schemas.microsoft.com/office/drawing/2010/main">
                  <a14:imgLayer r:embed="rId7">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4656001" y="198300"/>
            <a:ext cx="2879999" cy="288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PIndicator201402022009110867"/>
          <p:cNvPicPr>
            <a:picLocks noGrp="1"/>
          </p:cNvPicPr>
          <p:nvPr>
            <p:ph type="pic" idx="1"/>
          </p:nvPr>
        </p:nvPicPr>
        <p:blipFill>
          <a:blip r:embed="rId8">
            <a:extLst>
              <a:ext uri="{28A0092B-C50C-407E-A947-70E740481C1C}">
                <a14:useLocalDpi xmlns:a14="http://schemas.microsoft.com/office/drawing/2010/main" val="0"/>
              </a:ext>
            </a:extLst>
          </a:blip>
          <a:srcRect t="21259" b="21259"/>
          <a:stretch>
            <a:fillRect/>
          </a:stretch>
        </p:blipFill>
        <p:spPr>
          <a:xfrm>
            <a:off x="10668000" y="-1066800"/>
            <a:ext cx="1524000" cy="1066800"/>
          </a:xfrm>
        </p:spPr>
      </p:pic>
    </p:spTree>
    <p:extLst>
      <p:ext uri="{BB962C8B-B14F-4D97-AF65-F5344CB8AC3E}">
        <p14:creationId xmlns:p14="http://schemas.microsoft.com/office/powerpoint/2010/main" val="4138098929"/>
      </p:ext>
    </p:extLst>
  </p:cSld>
  <p:clrMapOvr>
    <a:masterClrMapping/>
  </p:clrMapOvr>
  <mc:AlternateContent xmlns:mc="http://schemas.openxmlformats.org/markup-compatibility/2006" xmlns:p14="http://schemas.microsoft.com/office/powerpoint/2010/main">
    <mc:Choice Requires="p14">
      <p:transition spd="med" p14:dur="700" advClick="0" advTm="0"/>
    </mc:Choice>
    <mc:Fallback xmlns="">
      <p:transition spd="med"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0" presetClass="exit" presetSubtype="0" fill="hold" grpId="0" nodeType="withEffect">
                                  <p:stCondLst>
                                    <p:cond delay="0"/>
                                  </p:stCondLst>
                                  <p:childTnLst>
                                    <p:animEffect transition="out" filter="fade">
                                      <p:cBhvr>
                                        <p:cTn id="8" dur="500"/>
                                        <p:tgtEl>
                                          <p:spTgt spid="4"/>
                                        </p:tgtEl>
                                      </p:cBhvr>
                                    </p:animEffect>
                                    <p:set>
                                      <p:cBhvr>
                                        <p:cTn id="9" dur="1" fill="hold">
                                          <p:stCondLst>
                                            <p:cond delay="499"/>
                                          </p:stCondLst>
                                        </p:cTn>
                                        <p:tgtEl>
                                          <p:spTgt spid="4"/>
                                        </p:tgtEl>
                                        <p:attrNameLst>
                                          <p:attrName>style.visibility</p:attrName>
                                        </p:attrNameLst>
                                      </p:cBhvr>
                                      <p:to>
                                        <p:strVal val="hidden"/>
                                      </p:to>
                                    </p:set>
                                  </p:childTnLst>
                                </p:cTn>
                              </p:par>
                              <p:par>
                                <p:cTn id="10" presetID="10" presetClass="exit" presetSubtype="0" fill="hold" grpId="0" nodeType="with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42" presetClass="path" presetSubtype="0" fill="hold" nodeType="withEffect">
                                  <p:stCondLst>
                                    <p:cond delay="0"/>
                                  </p:stCondLst>
                                  <p:childTnLst>
                                    <p:animMotion origin="layout" path="M 0 0 C 0.04801521 0.13742 0.04801521 0.13742 0.09603043 0.2748399 E" pathEditMode="relative" ptsTypes="">
                                      <p:cBhvr>
                                        <p:cTn id="14" dur="500" fill="hold"/>
                                        <p:tgtEl>
                                          <p:spTgt spid="8"/>
                                        </p:tgtEl>
                                        <p:attrNameLst>
                                          <p:attrName>ppt_x</p:attrName>
                                          <p:attrName>ppt_y</p:attrName>
                                        </p:attrNameLst>
                                      </p:cBhvr>
                                    </p:animMotion>
                                  </p:childTnLst>
                                </p:cTn>
                              </p:par>
                              <p:par>
                                <p:cTn id="15" presetID="42" presetClass="path" presetSubtype="0" fill="hold" nodeType="withEffect">
                                  <p:stCondLst>
                                    <p:cond delay="0"/>
                                  </p:stCondLst>
                                  <p:childTnLst>
                                    <p:animMotion origin="layout" path="M 0 0 C -0.04274562 0.13742 -0.04274562 0.13742 -0.08549125 0.2748399 E" pathEditMode="relative" ptsTypes="">
                                      <p:cBhvr>
                                        <p:cTn id="16" dur="500" fill="hold"/>
                                        <p:tgtEl>
                                          <p:spTgt spid="9"/>
                                        </p:tgtEl>
                                        <p:attrNameLst>
                                          <p:attrName>ppt_x</p:attrName>
                                          <p:attrName>ppt_y</p:attrName>
                                        </p:attrNameLst>
                                      </p:cBhvr>
                                    </p:animMotion>
                                  </p:childTnLst>
                                </p:cTn>
                              </p:par>
                              <p:par>
                                <p:cTn id="17" presetID="42" presetClass="path" presetSubtype="0" fill="hold" nodeType="withEffect">
                                  <p:stCondLst>
                                    <p:cond delay="0"/>
                                  </p:stCondLst>
                                  <p:childTnLst>
                                    <p:animMotion origin="layout" path="M 0 0 C 0 0.2346311 0 0.2346311 0 0.4692622 E" pathEditMode="relative" ptsTypes="">
                                      <p:cBhvr>
                                        <p:cTn id="18" dur="500" fill="hold"/>
                                        <p:tgtEl>
                                          <p:spTgt spid="1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name="PPSlideEnd201402022009110787">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solidFill>
                  <a:srgbClr val="404040"/>
                </a:solidFill>
              </a:rPr>
              <a:t>Understanding </a:t>
            </a:r>
            <a:r>
              <a:rPr lang="en-SG" dirty="0" smtClean="0">
                <a:solidFill>
                  <a:srgbClr val="404040"/>
                </a:solidFill>
              </a:rPr>
              <a:t>Commits</a:t>
            </a:r>
            <a:endParaRPr lang="en-SG" dirty="0"/>
          </a:p>
        </p:txBody>
      </p:sp>
      <p:pic>
        <p:nvPicPr>
          <p:cNvPr id="3" name="Picture 6" descr="http://wiki.xbmc.org/images/f/f1/Bo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6181" y="3607000"/>
            <a:ext cx="2879999" cy="2880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http://iconbug.com/data/c9/400/c52003be989a73de1522cadd17b75be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5388" y="3607000"/>
            <a:ext cx="2880000" cy="288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4" descr="crate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6001" y="3416500"/>
            <a:ext cx="2879999" cy="2880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708155" y="3154890"/>
            <a:ext cx="1794466" cy="523220"/>
          </a:xfrm>
          <a:prstGeom prst="rect">
            <a:avLst/>
          </a:prstGeom>
          <a:noFill/>
        </p:spPr>
        <p:txBody>
          <a:bodyPr wrap="none" rtlCol="0">
            <a:spAutoFit/>
          </a:bodyPr>
          <a:lstStyle/>
          <a:p>
            <a:r>
              <a:rPr lang="en-SG" sz="2800" dirty="0" smtClean="0"/>
              <a:t>repository</a:t>
            </a:r>
            <a:endParaRPr lang="en-SG" sz="2800" dirty="0"/>
          </a:p>
        </p:txBody>
      </p:sp>
      <p:sp>
        <p:nvSpPr>
          <p:cNvPr id="11" name="TextBox 10"/>
          <p:cNvSpPr txBox="1"/>
          <p:nvPr/>
        </p:nvSpPr>
        <p:spPr>
          <a:xfrm>
            <a:off x="5063496" y="3154890"/>
            <a:ext cx="2125967" cy="523220"/>
          </a:xfrm>
          <a:prstGeom prst="rect">
            <a:avLst/>
          </a:prstGeom>
          <a:noFill/>
        </p:spPr>
        <p:txBody>
          <a:bodyPr wrap="none" rtlCol="0">
            <a:spAutoFit/>
          </a:bodyPr>
          <a:lstStyle/>
          <a:p>
            <a:r>
              <a:rPr lang="en-SG" sz="2800" dirty="0" smtClean="0"/>
              <a:t>staging area</a:t>
            </a:r>
            <a:endParaRPr lang="en-SG" sz="2800" dirty="0"/>
          </a:p>
        </p:txBody>
      </p:sp>
      <p:sp>
        <p:nvSpPr>
          <p:cNvPr id="12" name="TextBox 11"/>
          <p:cNvSpPr txBox="1"/>
          <p:nvPr/>
        </p:nvSpPr>
        <p:spPr>
          <a:xfrm>
            <a:off x="8421959" y="3154890"/>
            <a:ext cx="2968441" cy="523220"/>
          </a:xfrm>
          <a:prstGeom prst="rect">
            <a:avLst/>
          </a:prstGeom>
          <a:noFill/>
        </p:spPr>
        <p:txBody>
          <a:bodyPr wrap="none" rtlCol="0">
            <a:spAutoFit/>
          </a:bodyPr>
          <a:lstStyle/>
          <a:p>
            <a:r>
              <a:rPr lang="en-SG" sz="2800" dirty="0"/>
              <a:t>w</a:t>
            </a:r>
            <a:r>
              <a:rPr lang="en-SG" sz="2800" dirty="0" smtClean="0"/>
              <a:t>orking directory</a:t>
            </a:r>
            <a:endParaRPr lang="en-SG" sz="2800" dirty="0"/>
          </a:p>
        </p:txBody>
      </p:sp>
    </p:spTree>
    <p:extLst>
      <p:ext uri="{BB962C8B-B14F-4D97-AF65-F5344CB8AC3E}">
        <p14:creationId xmlns:p14="http://schemas.microsoft.com/office/powerpoint/2010/main" val="46530390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p:cNvSpPr>
            <a:spLocks noGrp="1"/>
          </p:cNvSpPr>
          <p:nvPr>
            <p:ph type="subTitle" idx="1"/>
          </p:nvPr>
        </p:nvSpPr>
        <p:spPr/>
        <p:txBody>
          <a:bodyPr/>
          <a:lstStyle/>
          <a:p>
            <a:pPr algn="ctr">
              <a:lnSpc>
                <a:spcPct val="100000"/>
              </a:lnSpc>
            </a:pPr>
            <a:r>
              <a:rPr lang="en-SG">
                <a:solidFill>
                  <a:srgbClr val="344068"/>
                </a:solidFill>
              </a:rPr>
              <a:t>Git for Beginners</a:t>
            </a:r>
            <a:endParaRPr lang="en-SG" dirty="0"/>
          </a:p>
        </p:txBody>
      </p:sp>
      <p:pic>
        <p:nvPicPr>
          <p:cNvPr id="15" name="Picture 14"/>
          <p:cNvPicPr/>
          <p:nvPr/>
        </p:nvPicPr>
        <p:blipFill>
          <a:blip r:embed="rId3"/>
          <a:stretch>
            <a:fillRect/>
          </a:stretch>
        </p:blipFill>
        <p:spPr>
          <a:xfrm>
            <a:off x="2061000" y="2788200"/>
            <a:ext cx="8012160" cy="1416240"/>
          </a:xfrm>
          <a:prstGeom prst="rect">
            <a:avLst/>
          </a:prstGeom>
          <a:ln>
            <a:noFill/>
          </a:ln>
        </p:spPr>
      </p:pic>
      <p:pic>
        <p:nvPicPr>
          <p:cNvPr id="1026" name="Picture 2" descr="http://git-scm.com/images/logos/downloads/Git-Logo-2Colo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09433" y="5167105"/>
            <a:ext cx="1973135" cy="8239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name="PPTLabsSpotlight20140202203711840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solidFill>
                  <a:srgbClr val="404040"/>
                </a:solidFill>
              </a:rPr>
              <a:t>Understanding </a:t>
            </a:r>
            <a:r>
              <a:rPr lang="en-SG" dirty="0" smtClean="0">
                <a:solidFill>
                  <a:srgbClr val="404040"/>
                </a:solidFill>
              </a:rPr>
              <a:t>Commits</a:t>
            </a:r>
            <a:endParaRPr lang="en-SG" dirty="0"/>
          </a:p>
        </p:txBody>
      </p:sp>
      <p:pic>
        <p:nvPicPr>
          <p:cNvPr id="3" name="Picture 6" descr="http://wiki.xbmc.org/images/f/f1/Bo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6181" y="3607000"/>
            <a:ext cx="2879999" cy="2880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http://iconbug.com/data/c9/400/c52003be989a73de1522cadd17b75be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5388" y="3607000"/>
            <a:ext cx="2880000" cy="288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4" descr="crate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6001" y="3416500"/>
            <a:ext cx="2879999" cy="2880000"/>
          </a:xfrm>
          <a:prstGeom prst="rect">
            <a:avLst/>
          </a:prstGeom>
          <a:noFill/>
          <a:extLst>
            <a:ext uri="{909E8E84-426E-40DD-AFC4-6F175D3DCCD1}">
              <a14:hiddenFill xmlns:a14="http://schemas.microsoft.com/office/drawing/2010/main">
                <a:solidFill>
                  <a:srgbClr val="FFFFFF"/>
                </a:solidFill>
              </a14:hiddenFill>
            </a:ext>
          </a:extLst>
        </p:spPr>
      </p:pic>
      <p:sp>
        <p:nvSpPr>
          <p:cNvPr id="9" name="SpotlightShape2" hidden="1"/>
          <p:cNvSpPr/>
          <p:nvPr/>
        </p:nvSpPr>
        <p:spPr>
          <a:xfrm>
            <a:off x="8032930" y="2943700"/>
            <a:ext cx="3543300" cy="3543300"/>
          </a:xfrm>
          <a:prstGeom prst="ellipse">
            <a:avLst/>
          </a:prstGeom>
          <a:solidFill>
            <a:srgbClr val="FFFFFF"/>
          </a:solidFill>
          <a:ln w="15875" cap="flat" cmpd="sng" algn="ctr">
            <a:noFill/>
            <a:prstDash val="solid"/>
          </a:ln>
          <a:effectLst/>
          <a:extLs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1" name="SpotlightShape1"/>
          <p:cNvPicPr>
            <a:picLocks/>
          </p:cNvPicPr>
          <p:nvPr/>
        </p:nvPicPr>
        <p:blipFill>
          <a:blip r:embed="rId6">
            <a:clrChange>
              <a:clrFrom>
                <a:srgbClr val="FFFFFF"/>
              </a:clrFrom>
              <a:clrTo>
                <a:srgbClr val="FFFFFF">
                  <a:alpha val="0"/>
                </a:srgbClr>
              </a:clrTo>
            </a:clrChange>
          </a:blip>
          <a:stretch>
            <a:fillRect/>
          </a:stretch>
        </p:blipFill>
        <p:spPr>
          <a:xfrm>
            <a:off x="-127001" y="-127000"/>
            <a:ext cx="12447058" cy="7112594"/>
          </a:xfrm>
          <a:prstGeom prst="rect">
            <a:avLst/>
          </a:prstGeom>
          <a:solidFill>
            <a:scrgbClr r="0" g="0" b="0">
              <a:alpha val="0"/>
            </a:scrgbClr>
          </a:solidFill>
          <a:effectLst>
            <a:softEdge rad="127000"/>
          </a:effectLst>
        </p:spPr>
      </p:pic>
      <p:sp>
        <p:nvSpPr>
          <p:cNvPr id="12" name="TextBox 11"/>
          <p:cNvSpPr txBox="1"/>
          <p:nvPr/>
        </p:nvSpPr>
        <p:spPr>
          <a:xfrm>
            <a:off x="1708155" y="3154890"/>
            <a:ext cx="1794466" cy="523220"/>
          </a:xfrm>
          <a:prstGeom prst="rect">
            <a:avLst/>
          </a:prstGeom>
          <a:noFill/>
        </p:spPr>
        <p:txBody>
          <a:bodyPr wrap="none" rtlCol="0">
            <a:spAutoFit/>
          </a:bodyPr>
          <a:lstStyle/>
          <a:p>
            <a:r>
              <a:rPr lang="en-SG" sz="2800" dirty="0" smtClean="0"/>
              <a:t>repository</a:t>
            </a:r>
            <a:endParaRPr lang="en-SG" sz="2800" dirty="0"/>
          </a:p>
        </p:txBody>
      </p:sp>
      <p:sp>
        <p:nvSpPr>
          <p:cNvPr id="13" name="TextBox 12"/>
          <p:cNvSpPr txBox="1"/>
          <p:nvPr/>
        </p:nvSpPr>
        <p:spPr>
          <a:xfrm>
            <a:off x="5063496" y="3154890"/>
            <a:ext cx="2125967" cy="523220"/>
          </a:xfrm>
          <a:prstGeom prst="rect">
            <a:avLst/>
          </a:prstGeom>
          <a:noFill/>
        </p:spPr>
        <p:txBody>
          <a:bodyPr wrap="none" rtlCol="0">
            <a:spAutoFit/>
          </a:bodyPr>
          <a:lstStyle/>
          <a:p>
            <a:r>
              <a:rPr lang="en-SG" sz="2800" dirty="0" smtClean="0"/>
              <a:t>staging area</a:t>
            </a:r>
            <a:endParaRPr lang="en-SG" sz="2800" dirty="0"/>
          </a:p>
        </p:txBody>
      </p:sp>
      <p:sp>
        <p:nvSpPr>
          <p:cNvPr id="14" name="TextBox 13"/>
          <p:cNvSpPr txBox="1"/>
          <p:nvPr/>
        </p:nvSpPr>
        <p:spPr>
          <a:xfrm>
            <a:off x="8421959" y="3154890"/>
            <a:ext cx="2968441" cy="523220"/>
          </a:xfrm>
          <a:prstGeom prst="rect">
            <a:avLst/>
          </a:prstGeom>
          <a:noFill/>
        </p:spPr>
        <p:txBody>
          <a:bodyPr wrap="none" rtlCol="0">
            <a:spAutoFit/>
          </a:bodyPr>
          <a:lstStyle/>
          <a:p>
            <a:r>
              <a:rPr lang="en-SG" sz="2800" dirty="0"/>
              <a:t>w</a:t>
            </a:r>
            <a:r>
              <a:rPr lang="en-SG" sz="2800" dirty="0" smtClean="0"/>
              <a:t>orking directory</a:t>
            </a:r>
            <a:endParaRPr lang="en-SG" sz="2800" dirty="0"/>
          </a:p>
        </p:txBody>
      </p:sp>
    </p:spTree>
    <p:extLst>
      <p:ext uri="{BB962C8B-B14F-4D97-AF65-F5344CB8AC3E}">
        <p14:creationId xmlns:p14="http://schemas.microsoft.com/office/powerpoint/2010/main" val="39680283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name="PPTLabsSpotlight20140202203719496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solidFill>
                  <a:srgbClr val="404040"/>
                </a:solidFill>
              </a:rPr>
              <a:t>Understanding </a:t>
            </a:r>
            <a:r>
              <a:rPr lang="en-SG" dirty="0" smtClean="0">
                <a:solidFill>
                  <a:srgbClr val="404040"/>
                </a:solidFill>
              </a:rPr>
              <a:t>Commits</a:t>
            </a:r>
            <a:endParaRPr lang="en-SG" dirty="0"/>
          </a:p>
        </p:txBody>
      </p:sp>
      <p:pic>
        <p:nvPicPr>
          <p:cNvPr id="3" name="Picture 6" descr="http://wiki.xbmc.org/images/f/f1/Bo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6181" y="3607000"/>
            <a:ext cx="2879999" cy="2880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http://iconbug.com/data/c9/400/c52003be989a73de1522cadd17b75be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5388" y="3607000"/>
            <a:ext cx="2880000" cy="288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4" descr="crate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6001" y="3416500"/>
            <a:ext cx="2879999" cy="2880000"/>
          </a:xfrm>
          <a:prstGeom prst="rect">
            <a:avLst/>
          </a:prstGeom>
          <a:noFill/>
          <a:extLst>
            <a:ext uri="{909E8E84-426E-40DD-AFC4-6F175D3DCCD1}">
              <a14:hiddenFill xmlns:a14="http://schemas.microsoft.com/office/drawing/2010/main">
                <a:solidFill>
                  <a:srgbClr val="FFFFFF"/>
                </a:solidFill>
              </a14:hiddenFill>
            </a:ext>
          </a:extLst>
        </p:spPr>
      </p:pic>
      <p:sp>
        <p:nvSpPr>
          <p:cNvPr id="10" name="SpotlightShape2" hidden="1"/>
          <p:cNvSpPr/>
          <p:nvPr/>
        </p:nvSpPr>
        <p:spPr>
          <a:xfrm>
            <a:off x="4354830" y="3084850"/>
            <a:ext cx="3543300" cy="3543300"/>
          </a:xfrm>
          <a:prstGeom prst="ellipse">
            <a:avLst/>
          </a:prstGeom>
          <a:solidFill>
            <a:srgbClr val="FFFFFF"/>
          </a:solidFill>
          <a:ln w="15875" cap="flat" cmpd="sng" algn="ctr">
            <a:noFill/>
            <a:prstDash val="solid"/>
          </a:ln>
          <a:effectLst/>
          <a:extLs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1" name="SpotlightShape1"/>
          <p:cNvPicPr>
            <a:picLocks/>
          </p:cNvPicPr>
          <p:nvPr/>
        </p:nvPicPr>
        <p:blipFill>
          <a:blip r:embed="rId6">
            <a:clrChange>
              <a:clrFrom>
                <a:srgbClr val="FFFFFF"/>
              </a:clrFrom>
              <a:clrTo>
                <a:srgbClr val="FFFFFF">
                  <a:alpha val="0"/>
                </a:srgbClr>
              </a:clrTo>
            </a:clrChange>
          </a:blip>
          <a:stretch>
            <a:fillRect/>
          </a:stretch>
        </p:blipFill>
        <p:spPr>
          <a:xfrm>
            <a:off x="-127001" y="-127000"/>
            <a:ext cx="12447058" cy="7112594"/>
          </a:xfrm>
          <a:prstGeom prst="rect">
            <a:avLst/>
          </a:prstGeom>
          <a:solidFill>
            <a:scrgbClr r="0" g="0" b="0">
              <a:alpha val="0"/>
            </a:scrgbClr>
          </a:solidFill>
          <a:effectLst>
            <a:softEdge rad="127000"/>
          </a:effectLst>
        </p:spPr>
      </p:pic>
      <p:sp>
        <p:nvSpPr>
          <p:cNvPr id="12" name="TextBox 11"/>
          <p:cNvSpPr txBox="1"/>
          <p:nvPr/>
        </p:nvSpPr>
        <p:spPr>
          <a:xfrm>
            <a:off x="1708155" y="3154890"/>
            <a:ext cx="1794466" cy="523220"/>
          </a:xfrm>
          <a:prstGeom prst="rect">
            <a:avLst/>
          </a:prstGeom>
          <a:noFill/>
        </p:spPr>
        <p:txBody>
          <a:bodyPr wrap="none" rtlCol="0">
            <a:spAutoFit/>
          </a:bodyPr>
          <a:lstStyle/>
          <a:p>
            <a:r>
              <a:rPr lang="en-SG" sz="2800" dirty="0" smtClean="0"/>
              <a:t>repository</a:t>
            </a:r>
            <a:endParaRPr lang="en-SG" sz="2800" dirty="0"/>
          </a:p>
        </p:txBody>
      </p:sp>
      <p:sp>
        <p:nvSpPr>
          <p:cNvPr id="13" name="TextBox 12"/>
          <p:cNvSpPr txBox="1"/>
          <p:nvPr/>
        </p:nvSpPr>
        <p:spPr>
          <a:xfrm>
            <a:off x="5063496" y="3154890"/>
            <a:ext cx="2125967" cy="523220"/>
          </a:xfrm>
          <a:prstGeom prst="rect">
            <a:avLst/>
          </a:prstGeom>
          <a:noFill/>
        </p:spPr>
        <p:txBody>
          <a:bodyPr wrap="none" rtlCol="0">
            <a:spAutoFit/>
          </a:bodyPr>
          <a:lstStyle/>
          <a:p>
            <a:r>
              <a:rPr lang="en-SG" sz="2800" dirty="0" smtClean="0"/>
              <a:t>staging area</a:t>
            </a:r>
            <a:endParaRPr lang="en-SG" sz="2800" dirty="0"/>
          </a:p>
        </p:txBody>
      </p:sp>
      <p:sp>
        <p:nvSpPr>
          <p:cNvPr id="14" name="TextBox 13"/>
          <p:cNvSpPr txBox="1"/>
          <p:nvPr/>
        </p:nvSpPr>
        <p:spPr>
          <a:xfrm>
            <a:off x="8421959" y="3154890"/>
            <a:ext cx="2968441" cy="523220"/>
          </a:xfrm>
          <a:prstGeom prst="rect">
            <a:avLst/>
          </a:prstGeom>
          <a:noFill/>
        </p:spPr>
        <p:txBody>
          <a:bodyPr wrap="none" rtlCol="0">
            <a:spAutoFit/>
          </a:bodyPr>
          <a:lstStyle/>
          <a:p>
            <a:r>
              <a:rPr lang="en-SG" sz="2800" dirty="0"/>
              <a:t>w</a:t>
            </a:r>
            <a:r>
              <a:rPr lang="en-SG" sz="2800" dirty="0" smtClean="0"/>
              <a:t>orking directory</a:t>
            </a:r>
            <a:endParaRPr lang="en-SG" sz="2800" dirty="0"/>
          </a:p>
        </p:txBody>
      </p:sp>
    </p:spTree>
    <p:extLst>
      <p:ext uri="{BB962C8B-B14F-4D97-AF65-F5344CB8AC3E}">
        <p14:creationId xmlns:p14="http://schemas.microsoft.com/office/powerpoint/2010/main" val="22327979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name="PPTLabsSpotlight20140202203736361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solidFill>
                  <a:srgbClr val="404040"/>
                </a:solidFill>
              </a:rPr>
              <a:t>Understanding </a:t>
            </a:r>
            <a:r>
              <a:rPr lang="en-SG" dirty="0" smtClean="0">
                <a:solidFill>
                  <a:srgbClr val="404040"/>
                </a:solidFill>
              </a:rPr>
              <a:t>Commits</a:t>
            </a:r>
            <a:endParaRPr lang="en-SG" dirty="0"/>
          </a:p>
        </p:txBody>
      </p:sp>
      <p:pic>
        <p:nvPicPr>
          <p:cNvPr id="3" name="Picture 6" descr="http://wiki.xbmc.org/images/f/f1/Bo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6181" y="3607000"/>
            <a:ext cx="2879999" cy="2880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http://iconbug.com/data/c9/400/c52003be989a73de1522cadd17b75be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5388" y="3607000"/>
            <a:ext cx="2880000" cy="288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4" descr="crate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6001" y="3416500"/>
            <a:ext cx="2879999" cy="2880000"/>
          </a:xfrm>
          <a:prstGeom prst="rect">
            <a:avLst/>
          </a:prstGeom>
          <a:noFill/>
          <a:extLst>
            <a:ext uri="{909E8E84-426E-40DD-AFC4-6F175D3DCCD1}">
              <a14:hiddenFill xmlns:a14="http://schemas.microsoft.com/office/drawing/2010/main">
                <a:solidFill>
                  <a:srgbClr val="FFFFFF"/>
                </a:solidFill>
              </a14:hiddenFill>
            </a:ext>
          </a:extLst>
        </p:spPr>
      </p:pic>
      <p:sp>
        <p:nvSpPr>
          <p:cNvPr id="10" name="SpotlightShape2" hidden="1"/>
          <p:cNvSpPr/>
          <p:nvPr/>
        </p:nvSpPr>
        <p:spPr>
          <a:xfrm>
            <a:off x="833738" y="3084850"/>
            <a:ext cx="3543300" cy="3543300"/>
          </a:xfrm>
          <a:prstGeom prst="ellipse">
            <a:avLst/>
          </a:prstGeom>
          <a:solidFill>
            <a:srgbClr val="FFFFFF"/>
          </a:solidFill>
          <a:ln w="15875" cap="flat" cmpd="sng" algn="ctr">
            <a:noFill/>
            <a:prstDash val="solid"/>
          </a:ln>
          <a:effectLst/>
          <a:extLs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1" name="SpotlightShape1"/>
          <p:cNvPicPr>
            <a:picLocks/>
          </p:cNvPicPr>
          <p:nvPr/>
        </p:nvPicPr>
        <p:blipFill>
          <a:blip r:embed="rId6">
            <a:clrChange>
              <a:clrFrom>
                <a:srgbClr val="FFFFFF"/>
              </a:clrFrom>
              <a:clrTo>
                <a:srgbClr val="FFFFFF">
                  <a:alpha val="0"/>
                </a:srgbClr>
              </a:clrTo>
            </a:clrChange>
          </a:blip>
          <a:stretch>
            <a:fillRect/>
          </a:stretch>
        </p:blipFill>
        <p:spPr>
          <a:xfrm>
            <a:off x="-127001" y="-127000"/>
            <a:ext cx="12447058" cy="7112594"/>
          </a:xfrm>
          <a:prstGeom prst="rect">
            <a:avLst/>
          </a:prstGeom>
          <a:solidFill>
            <a:scrgbClr r="0" g="0" b="0">
              <a:alpha val="0"/>
            </a:scrgbClr>
          </a:solidFill>
          <a:effectLst>
            <a:softEdge rad="127000"/>
          </a:effectLst>
        </p:spPr>
      </p:pic>
      <p:sp>
        <p:nvSpPr>
          <p:cNvPr id="13" name="TextBox 12"/>
          <p:cNvSpPr txBox="1"/>
          <p:nvPr/>
        </p:nvSpPr>
        <p:spPr>
          <a:xfrm>
            <a:off x="1708155" y="3154890"/>
            <a:ext cx="1794466" cy="523220"/>
          </a:xfrm>
          <a:prstGeom prst="rect">
            <a:avLst/>
          </a:prstGeom>
          <a:noFill/>
        </p:spPr>
        <p:txBody>
          <a:bodyPr wrap="none" rtlCol="0">
            <a:spAutoFit/>
          </a:bodyPr>
          <a:lstStyle/>
          <a:p>
            <a:r>
              <a:rPr lang="en-SG" sz="2800" dirty="0" smtClean="0"/>
              <a:t>repository</a:t>
            </a:r>
            <a:endParaRPr lang="en-SG" sz="2800" dirty="0"/>
          </a:p>
        </p:txBody>
      </p:sp>
      <p:sp>
        <p:nvSpPr>
          <p:cNvPr id="14" name="TextBox 13"/>
          <p:cNvSpPr txBox="1"/>
          <p:nvPr/>
        </p:nvSpPr>
        <p:spPr>
          <a:xfrm>
            <a:off x="5063496" y="3154890"/>
            <a:ext cx="2125967" cy="523220"/>
          </a:xfrm>
          <a:prstGeom prst="rect">
            <a:avLst/>
          </a:prstGeom>
          <a:noFill/>
        </p:spPr>
        <p:txBody>
          <a:bodyPr wrap="none" rtlCol="0">
            <a:spAutoFit/>
          </a:bodyPr>
          <a:lstStyle/>
          <a:p>
            <a:r>
              <a:rPr lang="en-SG" sz="2800" dirty="0" smtClean="0"/>
              <a:t>staging area</a:t>
            </a:r>
            <a:endParaRPr lang="en-SG" sz="2800" dirty="0"/>
          </a:p>
        </p:txBody>
      </p:sp>
      <p:sp>
        <p:nvSpPr>
          <p:cNvPr id="15" name="TextBox 14"/>
          <p:cNvSpPr txBox="1"/>
          <p:nvPr/>
        </p:nvSpPr>
        <p:spPr>
          <a:xfrm>
            <a:off x="8421959" y="3154890"/>
            <a:ext cx="2968441" cy="523220"/>
          </a:xfrm>
          <a:prstGeom prst="rect">
            <a:avLst/>
          </a:prstGeom>
          <a:noFill/>
        </p:spPr>
        <p:txBody>
          <a:bodyPr wrap="none" rtlCol="0">
            <a:spAutoFit/>
          </a:bodyPr>
          <a:lstStyle/>
          <a:p>
            <a:r>
              <a:rPr lang="en-SG" sz="2800" dirty="0"/>
              <a:t>w</a:t>
            </a:r>
            <a:r>
              <a:rPr lang="en-SG" sz="2800" dirty="0" smtClean="0"/>
              <a:t>orking directory</a:t>
            </a:r>
            <a:endParaRPr lang="en-SG" sz="2800" dirty="0"/>
          </a:p>
        </p:txBody>
      </p:sp>
    </p:spTree>
    <p:extLst>
      <p:ext uri="{BB962C8B-B14F-4D97-AF65-F5344CB8AC3E}">
        <p14:creationId xmlns:p14="http://schemas.microsoft.com/office/powerpoint/2010/main" val="302222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http://iconbug.com/data/c9/400/c52003be989a73de1522cadd17b75b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5388" y="3607000"/>
            <a:ext cx="2880000" cy="288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4" descr="crat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6001" y="3416500"/>
            <a:ext cx="2879999" cy="288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2" descr="moleskine, notebook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1087" y="3603431"/>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http://wiki.xbmc.org/images/f/f1/Bo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66181" y="3607000"/>
            <a:ext cx="2879999" cy="288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2" descr="moleskine, notebook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6580" y="3226000"/>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2" descr="moleskine, notebook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6580" y="3226000"/>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SG" dirty="0">
                <a:solidFill>
                  <a:srgbClr val="404040"/>
                </a:solidFill>
              </a:rPr>
              <a:t>Understanding </a:t>
            </a:r>
            <a:r>
              <a:rPr lang="en-SG" dirty="0" smtClean="0">
                <a:solidFill>
                  <a:srgbClr val="404040"/>
                </a:solidFill>
              </a:rPr>
              <a:t>Commits</a:t>
            </a:r>
            <a:endParaRPr lang="en-SG" dirty="0"/>
          </a:p>
        </p:txBody>
      </p:sp>
      <p:sp>
        <p:nvSpPr>
          <p:cNvPr id="11" name="TextBox 10"/>
          <p:cNvSpPr txBox="1"/>
          <p:nvPr/>
        </p:nvSpPr>
        <p:spPr>
          <a:xfrm>
            <a:off x="7029914" y="1839984"/>
            <a:ext cx="1713931" cy="461665"/>
          </a:xfrm>
          <a:prstGeom prst="rect">
            <a:avLst/>
          </a:prstGeom>
          <a:noFill/>
        </p:spPr>
        <p:txBody>
          <a:bodyPr wrap="none" rtlCol="0">
            <a:spAutoFit/>
          </a:bodyPr>
          <a:lstStyle/>
          <a:p>
            <a:r>
              <a:rPr lang="en-SG" sz="2400" dirty="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 git add</a:t>
            </a:r>
          </a:p>
        </p:txBody>
      </p:sp>
      <p:sp>
        <p:nvSpPr>
          <p:cNvPr id="12" name="TextBox 11"/>
          <p:cNvSpPr txBox="1"/>
          <p:nvPr/>
        </p:nvSpPr>
        <p:spPr>
          <a:xfrm>
            <a:off x="3219734" y="1839984"/>
            <a:ext cx="2223686" cy="461665"/>
          </a:xfrm>
          <a:prstGeom prst="rect">
            <a:avLst/>
          </a:prstGeom>
          <a:noFill/>
        </p:spPr>
        <p:txBody>
          <a:bodyPr wrap="none" rtlCol="0">
            <a:spAutoFit/>
          </a:bodyPr>
          <a:lstStyle/>
          <a:p>
            <a:r>
              <a:rPr lang="en-SG" sz="2400" dirty="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 git </a:t>
            </a:r>
            <a:r>
              <a:rPr lang="en-SG" sz="2400" dirty="0" smtClean="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commit</a:t>
            </a:r>
            <a:endParaRPr lang="en-SG" sz="2400" dirty="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endParaRPr>
          </a:p>
        </p:txBody>
      </p:sp>
      <p:pic>
        <p:nvPicPr>
          <p:cNvPr id="16" name="Picture 22" descr="moleskine, notebook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0694" y="4514626"/>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708155" y="6342590"/>
            <a:ext cx="1794466" cy="523220"/>
          </a:xfrm>
          <a:prstGeom prst="rect">
            <a:avLst/>
          </a:prstGeom>
          <a:noFill/>
        </p:spPr>
        <p:txBody>
          <a:bodyPr wrap="none" rtlCol="0">
            <a:spAutoFit/>
          </a:bodyPr>
          <a:lstStyle/>
          <a:p>
            <a:r>
              <a:rPr lang="en-SG" sz="2800" dirty="0" smtClean="0">
                <a:solidFill>
                  <a:schemeClr val="accent2">
                    <a:lumMod val="60000"/>
                    <a:lumOff val="40000"/>
                  </a:schemeClr>
                </a:solidFill>
              </a:rPr>
              <a:t>repository</a:t>
            </a:r>
            <a:endParaRPr lang="en-SG" sz="2800" dirty="0">
              <a:solidFill>
                <a:schemeClr val="accent2">
                  <a:lumMod val="60000"/>
                  <a:lumOff val="40000"/>
                </a:schemeClr>
              </a:solidFill>
            </a:endParaRPr>
          </a:p>
        </p:txBody>
      </p:sp>
      <p:sp>
        <p:nvSpPr>
          <p:cNvPr id="18" name="TextBox 17"/>
          <p:cNvSpPr txBox="1"/>
          <p:nvPr/>
        </p:nvSpPr>
        <p:spPr>
          <a:xfrm>
            <a:off x="5063496" y="6342590"/>
            <a:ext cx="2125967" cy="523220"/>
          </a:xfrm>
          <a:prstGeom prst="rect">
            <a:avLst/>
          </a:prstGeom>
          <a:noFill/>
        </p:spPr>
        <p:txBody>
          <a:bodyPr wrap="none" rtlCol="0">
            <a:spAutoFit/>
          </a:bodyPr>
          <a:lstStyle/>
          <a:p>
            <a:r>
              <a:rPr lang="en-SG" sz="2800" dirty="0" smtClean="0">
                <a:solidFill>
                  <a:schemeClr val="accent2">
                    <a:lumMod val="60000"/>
                    <a:lumOff val="40000"/>
                  </a:schemeClr>
                </a:solidFill>
              </a:rPr>
              <a:t>staging area</a:t>
            </a:r>
            <a:endParaRPr lang="en-SG" sz="2800" dirty="0">
              <a:solidFill>
                <a:schemeClr val="accent2">
                  <a:lumMod val="60000"/>
                  <a:lumOff val="40000"/>
                </a:schemeClr>
              </a:solidFill>
            </a:endParaRPr>
          </a:p>
        </p:txBody>
      </p:sp>
      <p:sp>
        <p:nvSpPr>
          <p:cNvPr id="19" name="TextBox 18"/>
          <p:cNvSpPr txBox="1"/>
          <p:nvPr/>
        </p:nvSpPr>
        <p:spPr>
          <a:xfrm>
            <a:off x="8421959" y="6342590"/>
            <a:ext cx="2968441" cy="523220"/>
          </a:xfrm>
          <a:prstGeom prst="rect">
            <a:avLst/>
          </a:prstGeom>
          <a:noFill/>
        </p:spPr>
        <p:txBody>
          <a:bodyPr wrap="none" rtlCol="0">
            <a:spAutoFit/>
          </a:bodyPr>
          <a:lstStyle/>
          <a:p>
            <a:r>
              <a:rPr lang="en-SG" sz="2800" dirty="0">
                <a:solidFill>
                  <a:schemeClr val="accent2">
                    <a:lumMod val="60000"/>
                    <a:lumOff val="40000"/>
                  </a:schemeClr>
                </a:solidFill>
              </a:rPr>
              <a:t>w</a:t>
            </a:r>
            <a:r>
              <a:rPr lang="en-SG" sz="2800" dirty="0" smtClean="0">
                <a:solidFill>
                  <a:schemeClr val="accent2">
                    <a:lumMod val="60000"/>
                    <a:lumOff val="40000"/>
                  </a:schemeClr>
                </a:solidFill>
              </a:rPr>
              <a:t>orking directory</a:t>
            </a:r>
            <a:endParaRPr lang="en-SG" sz="2800" dirty="0">
              <a:solidFill>
                <a:schemeClr val="accent2">
                  <a:lumMod val="60000"/>
                  <a:lumOff val="40000"/>
                </a:schemeClr>
              </a:solidFill>
            </a:endParaRPr>
          </a:p>
        </p:txBody>
      </p:sp>
    </p:spTree>
    <p:extLst>
      <p:ext uri="{BB962C8B-B14F-4D97-AF65-F5344CB8AC3E}">
        <p14:creationId xmlns:p14="http://schemas.microsoft.com/office/powerpoint/2010/main" val="2735330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anim calcmode="lin" valueType="num">
                                      <p:cBhvr>
                                        <p:cTn id="16" dur="500" fill="hold"/>
                                        <p:tgtEl>
                                          <p:spTgt spid="11"/>
                                        </p:tgtEl>
                                        <p:attrNameLst>
                                          <p:attrName>ppt_x</p:attrName>
                                        </p:attrNameLst>
                                      </p:cBhvr>
                                      <p:tavLst>
                                        <p:tav tm="0">
                                          <p:val>
                                            <p:strVal val="#ppt_x"/>
                                          </p:val>
                                        </p:tav>
                                        <p:tav tm="100000">
                                          <p:val>
                                            <p:strVal val="#ppt_x"/>
                                          </p:val>
                                        </p:tav>
                                      </p:tavLst>
                                    </p:anim>
                                    <p:anim calcmode="lin" valueType="num">
                                      <p:cBhvr>
                                        <p:cTn id="17" dur="500" fill="hold"/>
                                        <p:tgtEl>
                                          <p:spTgt spid="11"/>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0" presetClass="path" presetSubtype="0" accel="50000" decel="50000" fill="hold" nodeType="afterEffect">
                                  <p:stCondLst>
                                    <p:cond delay="0"/>
                                  </p:stCondLst>
                                  <p:childTnLst>
                                    <p:animMotion origin="layout" path="M 2.29167E-6 3.7037E-6 L 2.29167E-6 3.7037E-6 C 0.00026 -0.00371 0.00026 -0.00764 0.00065 -0.01112 C 0.00091 -0.01274 0.00182 -0.01343 0.00208 -0.01482 C 0.00247 -0.0169 0.0026 -0.01899 0.00286 -0.02107 C 0.0026 -0.04838 0.00247 -0.07547 0.00208 -0.10255 C 0.00208 -0.10718 0.00182 -0.11158 0.00143 -0.11621 C 0.0013 -0.11737 0.00091 -0.11852 0.00065 -0.11991 C 0.00039 -0.12153 0.00026 -0.12315 2.29167E-6 -0.12477 C -0.00026 -0.12686 -0.00026 -0.12894 -0.00065 -0.13102 C -0.00091 -0.13241 -0.00156 -0.13357 -0.00209 -0.13473 C -0.0043 -0.13912 -0.00664 -0.14306 -0.00977 -0.14584 C -0.01068 -0.14653 -0.01172 -0.14723 -0.0125 -0.14815 C -0.01354 -0.14977 -0.01406 -0.15209 -0.01524 -0.15325 C -0.0168 -0.15463 -0.01849 -0.15487 -0.02018 -0.15556 C -0.02591 -0.1588 -0.01771 -0.15463 -0.025 -0.15926 C -0.02591 -0.15996 -0.02683 -0.16019 -0.02774 -0.16065 C -0.02852 -0.16135 -0.02904 -0.1625 -0.02982 -0.16297 C -0.03073 -0.16366 -0.03164 -0.16412 -0.03268 -0.16436 C -0.03633 -0.16528 -0.04011 -0.16575 -0.04375 -0.16667 C -0.04857 -0.16829 -0.05339 -0.17084 -0.05834 -0.17176 L -0.06524 -0.17292 L -0.07643 -0.17547 C -0.07709 -0.17593 -0.07774 -0.17639 -0.07852 -0.17662 C -0.08685 -0.1794 -0.08815 -0.17917 -0.09649 -0.18033 C -0.12604 -0.19537 -0.07435 -0.16968 -0.1069 -0.18403 C -0.10886 -0.18496 -0.11055 -0.18774 -0.1125 -0.18774 C -0.1319 -0.18936 -0.15143 -0.18866 -0.17084 -0.18889 L -0.27162 -0.18774 C -0.2724 -0.18774 -0.27292 -0.18588 -0.2737 -0.18519 C -0.275 -0.18426 -0.27656 -0.18426 -0.27787 -0.18287 C -0.27852 -0.18195 -0.2793 -0.18125 -0.27995 -0.18033 C -0.28047 -0.17963 -0.28073 -0.17848 -0.28125 -0.17778 C -0.28399 -0.17477 -0.28386 -0.17639 -0.2862 -0.17292 C -0.28737 -0.17107 -0.28854 -0.16875 -0.28959 -0.16667 L -0.29102 -0.16436 C -0.29167 -0.16297 -0.29258 -0.16204 -0.2931 -0.16065 C -0.29362 -0.15926 -0.29401 -0.15811 -0.29453 -0.15695 C -0.29623 -0.15325 -0.29662 -0.15325 -0.2987 -0.1507 C -0.29987 -0.14005 -0.30013 -0.14051 -0.2987 -0.12477 C -0.29857 -0.12362 -0.29766 -0.12338 -0.29727 -0.12223 C -0.2961 -0.11922 -0.29414 -0.11112 -0.29167 -0.10996 L -0.28893 -0.1088 C -0.2862 -0.10394 -0.28906 -0.10834 -0.28542 -0.1051 C -0.28073 -0.1007 -0.28646 -0.10394 -0.2806 -0.10139 C -0.27995 -0.10047 -0.27878 -0.10024 -0.27852 -0.09885 C -0.27774 -0.09352 -0.27982 -0.09213 -0.28125 -0.08889 C -0.28203 -0.0875 -0.28268 -0.08565 -0.28334 -0.08403 C -0.28451 -0.08195 -0.28529 -0.07894 -0.28685 -0.07778 C -0.2905 -0.07524 -0.29037 -0.0757 -0.29375 -0.07176 C -0.29896 -0.06551 -0.2944 -0.07061 -0.2987 -0.06436 C -0.29935 -0.06343 -0.3 -0.06274 -0.30078 -0.06181 C -0.30235 -0.05325 -0.30117 -0.05625 -0.30352 -0.05186 C -0.30547 -0.04167 -0.30612 -0.04144 -0.30417 -0.02732 C -0.30404 -0.02547 -0.303 -0.02454 -0.30209 -0.02362 C -0.29766 -0.0176 -0.30013 -0.02153 -0.29584 -0.01852 C -0.28946 -0.01436 -0.2974 -0.01737 -0.28893 -0.01482 C -0.28828 -0.01412 -0.28763 -0.01297 -0.28685 -0.0125 C -0.28503 -0.01158 -0.28321 -0.01181 -0.28125 -0.01112 C -0.28008 -0.01088 -0.27904 -0.01042 -0.27787 -0.00996 C -0.27735 -0.00926 -0.27709 -0.00811 -0.27643 -0.00741 C -0.27565 -0.00672 -0.27383 -0.00787 -0.2737 -0.00625 C -0.27318 -0.00186 -0.27396 0.003 -0.275 0.0074 C -0.27617 0.01203 -0.27865 0.01319 -0.2806 0.01597 C -0.28112 0.01666 -0.28151 0.01759 -0.28203 0.01851 C -0.28268 0.01944 -0.28347 0.0199 -0.28412 0.02083 C -0.28581 0.02338 -0.28607 0.02546 -0.28828 0.02708 C -0.28919 0.02777 -0.29011 0.02777 -0.29102 0.02824 C -0.29805 0.03796 -0.29466 0.03588 -0.3 0.03819 C -0.30078 0.03888 -0.30143 0.03958 -0.30209 0.04074 C -0.30261 0.04143 -0.303 0.04259 -0.30352 0.04305 C -0.30417 0.04375 -0.30495 0.04375 -0.3056 0.04444 C -0.30716 0.04583 -0.30742 0.04629 -0.30834 0.04814 L -0.30703 0.05185 L -0.30703 0.05185 " pathEditMode="relative" ptsTypes="AAAAAAAAAAAAAAAAAAAAAAAAAAAAAAAAAAAAAAAAAAAAAAAAAAAAAAAAAAAAAAAAAAAAAAAAAAA">
                                      <p:cBhvr>
                                        <p:cTn id="20" dur="2000" fill="hold"/>
                                        <p:tgtEl>
                                          <p:spTgt spid="6"/>
                                        </p:tgtEl>
                                        <p:attrNameLst>
                                          <p:attrName>ppt_x</p:attrName>
                                          <p:attrName>ppt_y</p:attrName>
                                        </p:attrNameLst>
                                      </p:cBhvr>
                                    </p:animMotion>
                                  </p:childTnLst>
                                </p:cTn>
                              </p:par>
                            </p:childTnLst>
                          </p:cTn>
                        </p:par>
                        <p:par>
                          <p:cTn id="21" fill="hold">
                            <p:stCondLst>
                              <p:cond delay="2500"/>
                            </p:stCondLst>
                            <p:childTnLst>
                              <p:par>
                                <p:cTn id="22" presetID="1" presetClass="entr" presetSubtype="0"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anim calcmode="lin" valueType="num">
                                      <p:cBhvr>
                                        <p:cTn id="29" dur="500" fill="hold"/>
                                        <p:tgtEl>
                                          <p:spTgt spid="12"/>
                                        </p:tgtEl>
                                        <p:attrNameLst>
                                          <p:attrName>ppt_x</p:attrName>
                                        </p:attrNameLst>
                                      </p:cBhvr>
                                      <p:tavLst>
                                        <p:tav tm="0">
                                          <p:val>
                                            <p:strVal val="#ppt_x"/>
                                          </p:val>
                                        </p:tav>
                                        <p:tav tm="100000">
                                          <p:val>
                                            <p:strVal val="#ppt_x"/>
                                          </p:val>
                                        </p:tav>
                                      </p:tavLst>
                                    </p:anim>
                                    <p:anim calcmode="lin" valueType="num">
                                      <p:cBhvr>
                                        <p:cTn id="30" dur="500" fill="hold"/>
                                        <p:tgtEl>
                                          <p:spTgt spid="12"/>
                                        </p:tgtEl>
                                        <p:attrNameLst>
                                          <p:attrName>ppt_y</p:attrName>
                                        </p:attrNameLst>
                                      </p:cBhvr>
                                      <p:tavLst>
                                        <p:tav tm="0">
                                          <p:val>
                                            <p:strVal val="#ppt_y+.1"/>
                                          </p:val>
                                        </p:tav>
                                        <p:tav tm="100000">
                                          <p:val>
                                            <p:strVal val="#ppt_y"/>
                                          </p:val>
                                        </p:tav>
                                      </p:tavLst>
                                    </p:anim>
                                  </p:childTnLst>
                                </p:cTn>
                              </p:par>
                              <p:par>
                                <p:cTn id="31" presetID="42" presetClass="exit" presetSubtype="0" fill="hold" grpId="1" nodeType="withEffect">
                                  <p:stCondLst>
                                    <p:cond delay="0"/>
                                  </p:stCondLst>
                                  <p:childTnLst>
                                    <p:animEffect transition="out" filter="fade">
                                      <p:cBhvr>
                                        <p:cTn id="32" dur="500"/>
                                        <p:tgtEl>
                                          <p:spTgt spid="11"/>
                                        </p:tgtEl>
                                      </p:cBhvr>
                                    </p:animEffect>
                                    <p:anim calcmode="lin" valueType="num">
                                      <p:cBhvr>
                                        <p:cTn id="33" dur="500"/>
                                        <p:tgtEl>
                                          <p:spTgt spid="11"/>
                                        </p:tgtEl>
                                        <p:attrNameLst>
                                          <p:attrName>ppt_x</p:attrName>
                                        </p:attrNameLst>
                                      </p:cBhvr>
                                      <p:tavLst>
                                        <p:tav tm="0">
                                          <p:val>
                                            <p:strVal val="ppt_x"/>
                                          </p:val>
                                        </p:tav>
                                        <p:tav tm="100000">
                                          <p:val>
                                            <p:strVal val="ppt_x"/>
                                          </p:val>
                                        </p:tav>
                                      </p:tavLst>
                                    </p:anim>
                                    <p:anim calcmode="lin" valueType="num">
                                      <p:cBhvr>
                                        <p:cTn id="34" dur="500"/>
                                        <p:tgtEl>
                                          <p:spTgt spid="11"/>
                                        </p:tgtEl>
                                        <p:attrNameLst>
                                          <p:attrName>ppt_y</p:attrName>
                                        </p:attrNameLst>
                                      </p:cBhvr>
                                      <p:tavLst>
                                        <p:tav tm="0">
                                          <p:val>
                                            <p:strVal val="ppt_y"/>
                                          </p:val>
                                        </p:tav>
                                        <p:tav tm="100000">
                                          <p:val>
                                            <p:strVal val="ppt_y+.1"/>
                                          </p:val>
                                        </p:tav>
                                      </p:tavLst>
                                    </p:anim>
                                    <p:set>
                                      <p:cBhvr>
                                        <p:cTn id="35" dur="1" fill="hold">
                                          <p:stCondLst>
                                            <p:cond delay="499"/>
                                          </p:stCondLst>
                                        </p:cTn>
                                        <p:tgtEl>
                                          <p:spTgt spid="11"/>
                                        </p:tgtEl>
                                        <p:attrNameLst>
                                          <p:attrName>style.visibility</p:attrName>
                                        </p:attrNameLst>
                                      </p:cBhvr>
                                      <p:to>
                                        <p:strVal val="hidden"/>
                                      </p:to>
                                    </p:set>
                                  </p:childTnLst>
                                </p:cTn>
                              </p:par>
                            </p:childTnLst>
                          </p:cTn>
                        </p:par>
                        <p:par>
                          <p:cTn id="36" fill="hold">
                            <p:stCondLst>
                              <p:cond delay="500"/>
                            </p:stCondLst>
                            <p:childTnLst>
                              <p:par>
                                <p:cTn id="37" presetID="0" presetClass="path" presetSubtype="0" accel="50000" decel="50000" fill="hold" nodeType="afterEffect">
                                  <p:stCondLst>
                                    <p:cond delay="0"/>
                                  </p:stCondLst>
                                  <p:childTnLst>
                                    <p:animMotion origin="layout" path="M -0.30703 0.05208 L -0.30703 0.05208 C -0.30677 0.03819 -0.30677 0.02407 -0.30638 0.01018 C -0.30638 0.0088 -0.3056 0.00764 -0.3056 0.00648 C -0.30586 -0.03148 -0.30599 -0.06945 -0.30703 -0.10718 C -0.30716 -0.11111 -0.3086 -0.11458 -0.30912 -0.11829 C -0.30938 -0.11991 -0.30951 -0.12176 -0.30977 -0.12315 C -0.31016 -0.12454 -0.31094 -0.1257 -0.3112 -0.12685 C -0.31185 -0.1294 -0.31185 -0.13218 -0.31263 -0.13449 C -0.31302 -0.13565 -0.31341 -0.13704 -0.31393 -0.1382 C -0.31446 -0.13889 -0.31498 -0.13958 -0.31537 -0.14051 C -0.31823 -0.14815 -0.31563 -0.14259 -0.31745 -0.14931 C -0.31784 -0.15046 -0.31823 -0.15185 -0.31888 -0.15301 C -0.32253 -0.15926 -0.31953 -0.15162 -0.32227 -0.15787 C -0.32422 -0.16204 -0.32305 -0.16158 -0.32578 -0.16412 C -0.32696 -0.16505 -0.32969 -0.16597 -0.3306 -0.16644 C -0.33737 -0.16991 -0.32435 -0.16482 -0.33972 -0.17014 C -0.34531 -0.17222 -0.35143 -0.17477 -0.35703 -0.17523 C -0.38321 -0.17662 -0.40938 -0.17662 -0.43555 -0.17755 L -0.46055 -0.17894 C -0.50013 -0.20232 -0.54597 -0.19977 -0.58555 -0.17639 C -0.58594 -0.17523 -0.58633 -0.17361 -0.58685 -0.17269 C -0.5875 -0.17153 -0.58828 -0.17107 -0.58893 -0.17014 C -0.59388 -0.1632 -0.58607 -0.17292 -0.59245 -0.16528 C -0.59297 -0.16412 -0.59336 -0.16273 -0.59388 -0.16158 C -0.59453 -0.15995 -0.59531 -0.15833 -0.59597 -0.15671 C -0.59636 -0.15556 -0.59623 -0.15394 -0.59662 -0.15301 C -0.5974 -0.15093 -0.59844 -0.14954 -0.59935 -0.14792 C -0.60117 -0.13565 -0.60026 -0.1412 -0.60222 -0.13056 C -0.60261 -0.125 -0.60326 -0.11921 -0.60352 -0.11343 C -0.60391 -0.10648 -0.60352 -0.09931 -0.6043 -0.09236 C -0.60495 -0.08681 -0.60768 -0.07639 -0.60768 -0.07639 C -0.60755 -0.06019 -0.60742 -0.04421 -0.60703 -0.02824 C -0.60703 -0.02639 -0.60651 -0.02477 -0.60638 -0.02315 C -0.60625 -0.02222 -0.60573 -0.01412 -0.60495 -0.01204 C -0.60443 -0.01065 -0.60352 -0.00972 -0.60287 -0.00833 C -0.60235 -0.00579 -0.60209 -0.00301 -0.60078 -0.00093 C -0.59961 0.00092 -0.59662 0.00393 -0.59662 0.00393 C -0.59597 0.00625 -0.59531 0.00995 -0.59388 0.01134 C -0.59284 0.0125 -0.59154 0.01296 -0.59037 0.01389 C -0.58828 0.01574 -0.58724 0.01829 -0.58555 0.0213 C -0.58438 0.0294 -0.5836 0.03264 -0.5862 0.04352 C -0.58685 0.0463 -0.59037 0.04838 -0.59037 0.04838 C -0.59623 0.0618 -0.5931 0.05694 -0.59935 0.06458 C -0.59961 0.06574 -0.59974 0.06713 -0.60013 0.06829 C -0.60143 0.07315 -0.60326 0.07222 -0.60013 0.0794 C -0.59922 0.08125 -0.59766 0.08148 -0.59662 0.0831 C -0.59505 0.08518 -0.59245 0.09051 -0.59245 0.09051 C -0.59271 0.09444 -0.59271 0.09884 -0.5931 0.10278 C -0.59362 0.10694 -0.59831 0.11643 -0.5987 0.11759 L -0.60287 0.1287 C -0.60248 0.13287 -0.60261 0.13727 -0.60143 0.14097 C -0.59948 0.14838 -0.59792 0.14815 -0.59453 0.14977 C -0.59388 0.15046 -0.59323 0.15162 -0.59245 0.15208 C -0.5918 0.15278 -0.59089 0.15255 -0.59037 0.15347 C -0.58972 0.15463 -0.58946 0.15671 -0.58893 0.15833 C -0.58919 0.16088 -0.58906 0.16366 -0.58972 0.16574 C -0.5905 0.16829 -0.59232 0.16944 -0.5931 0.17199 C -0.59636 0.18055 -0.59232 0.17014 -0.59727 0.18055 C -0.60209 0.19028 -0.59688 0.18102 -0.59935 0.18542 L -0.59662 0.18935 " pathEditMode="relative" ptsTypes="AAAAAAAAAAAAAAAAAAAAAAAAAAAAAAAAAAAAAAAAAAAAAAAAAAAAAAAAAAAAA">
                                      <p:cBhvr>
                                        <p:cTn id="38" dur="2000" fill="hold"/>
                                        <p:tgtEl>
                                          <p:spTgt spid="6"/>
                                        </p:tgtEl>
                                        <p:attrNameLst>
                                          <p:attrName>ppt_x</p:attrName>
                                          <p:attrName>ppt_y</p:attrName>
                                        </p:attrNameLst>
                                      </p:cBhvr>
                                    </p:animMotion>
                                  </p:childTnLst>
                                </p:cTn>
                              </p:par>
                            </p:childTnLst>
                          </p:cTn>
                        </p:par>
                        <p:par>
                          <p:cTn id="39" fill="hold">
                            <p:stCondLst>
                              <p:cond delay="2500"/>
                            </p:stCondLst>
                            <p:childTnLst>
                              <p:par>
                                <p:cTn id="40" presetID="1" presetClass="entr" presetSubtype="0" fill="hold" nodeType="afterEffect">
                                  <p:stCondLst>
                                    <p:cond delay="0"/>
                                  </p:stCondLst>
                                  <p:childTnLst>
                                    <p:set>
                                      <p:cBhvr>
                                        <p:cTn id="41"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http://iconbug.com/data/c9/400/c52003be989a73de1522cadd17b75b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5388" y="3607000"/>
            <a:ext cx="2880000" cy="288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4" descr="crat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6001" y="3416500"/>
            <a:ext cx="2879999" cy="2880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http://wiki.xbmc.org/images/f/f1/Bo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66181" y="3607000"/>
            <a:ext cx="2879999" cy="288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SG" dirty="0" smtClean="0">
                <a:solidFill>
                  <a:srgbClr val="404040"/>
                </a:solidFill>
              </a:rPr>
              <a:t>What </a:t>
            </a:r>
            <a:r>
              <a:rPr lang="en-SG" dirty="0">
                <a:solidFill>
                  <a:schemeClr val="accent1">
                    <a:lumMod val="50000"/>
                  </a:schemeClr>
                </a:solidFill>
                <a:effectLst>
                  <a:reflection blurRad="6350" stA="40000" endPos="50000" dist="29997" dir="5400000" sy="-100000" algn="bl" rotWithShape="0"/>
                </a:effectLst>
                <a:latin typeface="Consolas" panose="020B0609020204030204" pitchFamily="49" charset="0"/>
                <a:ea typeface="+mn-ea"/>
                <a:cs typeface="Consolas" panose="020B0609020204030204" pitchFamily="49" charset="0"/>
              </a:rPr>
              <a:t>git status </a:t>
            </a:r>
            <a:r>
              <a:rPr lang="en-SG" dirty="0" smtClean="0">
                <a:solidFill>
                  <a:srgbClr val="404040"/>
                </a:solidFill>
              </a:rPr>
              <a:t>does</a:t>
            </a:r>
            <a:endParaRPr lang="en-SG" dirty="0"/>
          </a:p>
        </p:txBody>
      </p:sp>
      <p:sp>
        <p:nvSpPr>
          <p:cNvPr id="12" name="TextBox 11"/>
          <p:cNvSpPr txBox="1"/>
          <p:nvPr/>
        </p:nvSpPr>
        <p:spPr>
          <a:xfrm>
            <a:off x="5014637" y="1979682"/>
            <a:ext cx="2223686" cy="461665"/>
          </a:xfrm>
          <a:prstGeom prst="rect">
            <a:avLst/>
          </a:prstGeom>
          <a:noFill/>
        </p:spPr>
        <p:txBody>
          <a:bodyPr wrap="none" rtlCol="0">
            <a:spAutoFit/>
          </a:bodyPr>
          <a:lstStyle/>
          <a:p>
            <a:r>
              <a:rPr lang="en-SG" sz="2400" dirty="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 git </a:t>
            </a:r>
            <a:r>
              <a:rPr lang="en-SG" sz="2400" dirty="0" smtClean="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status</a:t>
            </a:r>
            <a:endParaRPr lang="en-SG" sz="2400" dirty="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endParaRPr>
          </a:p>
        </p:txBody>
      </p:sp>
      <p:sp>
        <p:nvSpPr>
          <p:cNvPr id="17" name="TextBox 16"/>
          <p:cNvSpPr txBox="1"/>
          <p:nvPr/>
        </p:nvSpPr>
        <p:spPr>
          <a:xfrm>
            <a:off x="1708155" y="6342590"/>
            <a:ext cx="1794466" cy="523220"/>
          </a:xfrm>
          <a:prstGeom prst="rect">
            <a:avLst/>
          </a:prstGeom>
          <a:noFill/>
        </p:spPr>
        <p:txBody>
          <a:bodyPr wrap="none" rtlCol="0">
            <a:spAutoFit/>
          </a:bodyPr>
          <a:lstStyle/>
          <a:p>
            <a:r>
              <a:rPr lang="en-SG" sz="2800" dirty="0" smtClean="0">
                <a:solidFill>
                  <a:schemeClr val="accent2">
                    <a:lumMod val="60000"/>
                    <a:lumOff val="40000"/>
                  </a:schemeClr>
                </a:solidFill>
              </a:rPr>
              <a:t>repository</a:t>
            </a:r>
            <a:endParaRPr lang="en-SG" sz="2800" dirty="0">
              <a:solidFill>
                <a:schemeClr val="accent2">
                  <a:lumMod val="60000"/>
                  <a:lumOff val="40000"/>
                </a:schemeClr>
              </a:solidFill>
            </a:endParaRPr>
          </a:p>
        </p:txBody>
      </p:sp>
      <p:sp>
        <p:nvSpPr>
          <p:cNvPr id="18" name="TextBox 17"/>
          <p:cNvSpPr txBox="1"/>
          <p:nvPr/>
        </p:nvSpPr>
        <p:spPr>
          <a:xfrm>
            <a:off x="5063496" y="6342590"/>
            <a:ext cx="2125967" cy="523220"/>
          </a:xfrm>
          <a:prstGeom prst="rect">
            <a:avLst/>
          </a:prstGeom>
          <a:noFill/>
        </p:spPr>
        <p:txBody>
          <a:bodyPr wrap="none" rtlCol="0">
            <a:spAutoFit/>
          </a:bodyPr>
          <a:lstStyle/>
          <a:p>
            <a:r>
              <a:rPr lang="en-SG" sz="2800" dirty="0" smtClean="0">
                <a:solidFill>
                  <a:schemeClr val="accent2">
                    <a:lumMod val="60000"/>
                    <a:lumOff val="40000"/>
                  </a:schemeClr>
                </a:solidFill>
              </a:rPr>
              <a:t>staging area</a:t>
            </a:r>
            <a:endParaRPr lang="en-SG" sz="2800" dirty="0">
              <a:solidFill>
                <a:schemeClr val="accent2">
                  <a:lumMod val="60000"/>
                  <a:lumOff val="40000"/>
                </a:schemeClr>
              </a:solidFill>
            </a:endParaRPr>
          </a:p>
        </p:txBody>
      </p:sp>
      <p:sp>
        <p:nvSpPr>
          <p:cNvPr id="19" name="TextBox 18"/>
          <p:cNvSpPr txBox="1"/>
          <p:nvPr/>
        </p:nvSpPr>
        <p:spPr>
          <a:xfrm>
            <a:off x="8421959" y="6342590"/>
            <a:ext cx="2968441" cy="523220"/>
          </a:xfrm>
          <a:prstGeom prst="rect">
            <a:avLst/>
          </a:prstGeom>
          <a:noFill/>
        </p:spPr>
        <p:txBody>
          <a:bodyPr wrap="none" rtlCol="0">
            <a:spAutoFit/>
          </a:bodyPr>
          <a:lstStyle/>
          <a:p>
            <a:r>
              <a:rPr lang="en-SG" sz="2800" dirty="0">
                <a:solidFill>
                  <a:schemeClr val="accent2">
                    <a:lumMod val="60000"/>
                    <a:lumOff val="40000"/>
                  </a:schemeClr>
                </a:solidFill>
              </a:rPr>
              <a:t>w</a:t>
            </a:r>
            <a:r>
              <a:rPr lang="en-SG" sz="2800" dirty="0" smtClean="0">
                <a:solidFill>
                  <a:schemeClr val="accent2">
                    <a:lumMod val="60000"/>
                    <a:lumOff val="40000"/>
                  </a:schemeClr>
                </a:solidFill>
              </a:rPr>
              <a:t>orking directory</a:t>
            </a:r>
            <a:endParaRPr lang="en-SG" sz="2800" dirty="0">
              <a:solidFill>
                <a:schemeClr val="accent2">
                  <a:lumMod val="60000"/>
                  <a:lumOff val="40000"/>
                </a:schemeClr>
              </a:solidFill>
            </a:endParaRPr>
          </a:p>
        </p:txBody>
      </p:sp>
      <p:pic>
        <p:nvPicPr>
          <p:cNvPr id="10" name="Picture 22" descr="moleskine, notebook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1087" y="3603431"/>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2" descr="moleskine, notebook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0694" y="4514626"/>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2" descr="moleskine, notebook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6580" y="3226000"/>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391268"/>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name="PPTLabsSpotlight201402022103361782">
    <p:spTree>
      <p:nvGrpSpPr>
        <p:cNvPr id="1" name=""/>
        <p:cNvGrpSpPr/>
        <p:nvPr/>
      </p:nvGrpSpPr>
      <p:grpSpPr>
        <a:xfrm>
          <a:off x="0" y="0"/>
          <a:ext cx="0" cy="0"/>
          <a:chOff x="0" y="0"/>
          <a:chExt cx="0" cy="0"/>
        </a:xfrm>
      </p:grpSpPr>
      <p:pic>
        <p:nvPicPr>
          <p:cNvPr id="4" name="Picture 8" descr="http://iconbug.com/data/c9/400/c52003be989a73de1522cadd17b75b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5388" y="3607000"/>
            <a:ext cx="2880000" cy="288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4" descr="crat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6001" y="3416500"/>
            <a:ext cx="2879999" cy="2880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http://wiki.xbmc.org/images/f/f1/Bo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66181" y="3607000"/>
            <a:ext cx="2879999" cy="288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SG" dirty="0">
                <a:solidFill>
                  <a:srgbClr val="404040"/>
                </a:solidFill>
              </a:rPr>
              <a:t>What </a:t>
            </a:r>
            <a:r>
              <a:rPr lang="en-SG" dirty="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git status </a:t>
            </a:r>
            <a:r>
              <a:rPr lang="en-SG" dirty="0">
                <a:solidFill>
                  <a:srgbClr val="404040"/>
                </a:solidFill>
              </a:rPr>
              <a:t>does</a:t>
            </a:r>
            <a:endParaRPr lang="en-SG" dirty="0"/>
          </a:p>
        </p:txBody>
      </p:sp>
      <p:sp>
        <p:nvSpPr>
          <p:cNvPr id="12" name="TextBox 11"/>
          <p:cNvSpPr txBox="1"/>
          <p:nvPr/>
        </p:nvSpPr>
        <p:spPr>
          <a:xfrm>
            <a:off x="5014637" y="1979682"/>
            <a:ext cx="2223686" cy="461665"/>
          </a:xfrm>
          <a:prstGeom prst="rect">
            <a:avLst/>
          </a:prstGeom>
          <a:noFill/>
        </p:spPr>
        <p:txBody>
          <a:bodyPr wrap="none" rtlCol="0">
            <a:spAutoFit/>
          </a:bodyPr>
          <a:lstStyle/>
          <a:p>
            <a:r>
              <a:rPr lang="en-SG" sz="2400" dirty="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 git </a:t>
            </a:r>
            <a:r>
              <a:rPr lang="en-SG" sz="2400" dirty="0" smtClean="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status</a:t>
            </a:r>
            <a:endParaRPr lang="en-SG" sz="2400" dirty="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endParaRPr>
          </a:p>
        </p:txBody>
      </p:sp>
      <p:pic>
        <p:nvPicPr>
          <p:cNvPr id="11266" name="Picture 2" descr="find, magnifying glass, search, zoom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93869" y="4178681"/>
            <a:ext cx="868319" cy="86831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08155" y="6342590"/>
            <a:ext cx="1794466" cy="523220"/>
          </a:xfrm>
          <a:prstGeom prst="rect">
            <a:avLst/>
          </a:prstGeom>
          <a:noFill/>
        </p:spPr>
        <p:txBody>
          <a:bodyPr wrap="none" rtlCol="0">
            <a:spAutoFit/>
          </a:bodyPr>
          <a:lstStyle/>
          <a:p>
            <a:r>
              <a:rPr lang="en-SG" sz="2800" dirty="0" smtClean="0">
                <a:solidFill>
                  <a:schemeClr val="accent2">
                    <a:lumMod val="60000"/>
                    <a:lumOff val="40000"/>
                  </a:schemeClr>
                </a:solidFill>
              </a:rPr>
              <a:t>repository</a:t>
            </a:r>
            <a:endParaRPr lang="en-SG" sz="2800" dirty="0">
              <a:solidFill>
                <a:schemeClr val="accent2">
                  <a:lumMod val="60000"/>
                  <a:lumOff val="40000"/>
                </a:schemeClr>
              </a:solidFill>
            </a:endParaRPr>
          </a:p>
        </p:txBody>
      </p:sp>
      <p:sp>
        <p:nvSpPr>
          <p:cNvPr id="15" name="TextBox 14"/>
          <p:cNvSpPr txBox="1"/>
          <p:nvPr/>
        </p:nvSpPr>
        <p:spPr>
          <a:xfrm>
            <a:off x="5063496" y="6342590"/>
            <a:ext cx="2125967" cy="523220"/>
          </a:xfrm>
          <a:prstGeom prst="rect">
            <a:avLst/>
          </a:prstGeom>
          <a:noFill/>
        </p:spPr>
        <p:txBody>
          <a:bodyPr wrap="none" rtlCol="0">
            <a:spAutoFit/>
          </a:bodyPr>
          <a:lstStyle/>
          <a:p>
            <a:r>
              <a:rPr lang="en-SG" sz="2800" dirty="0" smtClean="0">
                <a:solidFill>
                  <a:schemeClr val="accent2">
                    <a:lumMod val="60000"/>
                    <a:lumOff val="40000"/>
                  </a:schemeClr>
                </a:solidFill>
              </a:rPr>
              <a:t>staging area</a:t>
            </a:r>
            <a:endParaRPr lang="en-SG" sz="2800" dirty="0">
              <a:solidFill>
                <a:schemeClr val="accent2">
                  <a:lumMod val="60000"/>
                  <a:lumOff val="40000"/>
                </a:schemeClr>
              </a:solidFill>
            </a:endParaRPr>
          </a:p>
        </p:txBody>
      </p:sp>
      <p:sp>
        <p:nvSpPr>
          <p:cNvPr id="16" name="TextBox 15"/>
          <p:cNvSpPr txBox="1"/>
          <p:nvPr/>
        </p:nvSpPr>
        <p:spPr>
          <a:xfrm>
            <a:off x="8421959" y="6342590"/>
            <a:ext cx="2968441" cy="523220"/>
          </a:xfrm>
          <a:prstGeom prst="rect">
            <a:avLst/>
          </a:prstGeom>
          <a:noFill/>
        </p:spPr>
        <p:txBody>
          <a:bodyPr wrap="none" rtlCol="0">
            <a:spAutoFit/>
          </a:bodyPr>
          <a:lstStyle/>
          <a:p>
            <a:r>
              <a:rPr lang="en-SG" sz="2800" dirty="0">
                <a:solidFill>
                  <a:schemeClr val="accent2">
                    <a:lumMod val="60000"/>
                    <a:lumOff val="40000"/>
                  </a:schemeClr>
                </a:solidFill>
              </a:rPr>
              <a:t>w</a:t>
            </a:r>
            <a:r>
              <a:rPr lang="en-SG" sz="2800" dirty="0" smtClean="0">
                <a:solidFill>
                  <a:schemeClr val="accent2">
                    <a:lumMod val="60000"/>
                    <a:lumOff val="40000"/>
                  </a:schemeClr>
                </a:solidFill>
              </a:rPr>
              <a:t>orking directory</a:t>
            </a:r>
            <a:endParaRPr lang="en-SG" sz="2800" dirty="0">
              <a:solidFill>
                <a:schemeClr val="accent2">
                  <a:lumMod val="60000"/>
                  <a:lumOff val="40000"/>
                </a:schemeClr>
              </a:solidFill>
            </a:endParaRPr>
          </a:p>
        </p:txBody>
      </p:sp>
      <p:sp>
        <p:nvSpPr>
          <p:cNvPr id="17" name="SpotlightShape2" hidden="1"/>
          <p:cNvSpPr/>
          <p:nvPr/>
        </p:nvSpPr>
        <p:spPr>
          <a:xfrm>
            <a:off x="4343400" y="2857231"/>
            <a:ext cx="7303513" cy="3834419"/>
          </a:xfrm>
          <a:prstGeom prst="ellipse">
            <a:avLst/>
          </a:prstGeom>
          <a:solidFill>
            <a:srgbClr val="FFFFFF"/>
          </a:solidFill>
          <a:ln w="15875" cap="flat" cmpd="sng" algn="ctr">
            <a:noFill/>
            <a:prstDash val="solid"/>
          </a:ln>
          <a:effectLst/>
          <a:extLs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8" name="SpotlightShape1"/>
          <p:cNvPicPr>
            <a:picLocks/>
          </p:cNvPicPr>
          <p:nvPr/>
        </p:nvPicPr>
        <p:blipFill>
          <a:blip r:embed="rId7">
            <a:clrChange>
              <a:clrFrom>
                <a:srgbClr val="FFFFFF"/>
              </a:clrFrom>
              <a:clrTo>
                <a:srgbClr val="FFFFFF">
                  <a:alpha val="0"/>
                </a:srgbClr>
              </a:clrTo>
            </a:clrChange>
          </a:blip>
          <a:stretch>
            <a:fillRect/>
          </a:stretch>
        </p:blipFill>
        <p:spPr>
          <a:xfrm>
            <a:off x="-127001" y="-127000"/>
            <a:ext cx="12447058" cy="7112594"/>
          </a:xfrm>
          <a:prstGeom prst="rect">
            <a:avLst/>
          </a:prstGeom>
          <a:solidFill>
            <a:scrgbClr r="0" g="0" b="0">
              <a:alpha val="0"/>
            </a:scrgbClr>
          </a:solidFill>
          <a:effectLst>
            <a:softEdge rad="127000"/>
          </a:effectLst>
        </p:spPr>
      </p:pic>
    </p:spTree>
    <p:extLst>
      <p:ext uri="{BB962C8B-B14F-4D97-AF65-F5344CB8AC3E}">
        <p14:creationId xmlns:p14="http://schemas.microsoft.com/office/powerpoint/2010/main" val="2146192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path" presetSubtype="0" accel="50000" decel="50000" fill="hold" nodeType="withEffect">
                                  <p:stCondLst>
                                    <p:cond delay="0"/>
                                  </p:stCondLst>
                                  <p:childTnLst>
                                    <p:animMotion origin="layout" path="M -2.70833E-6 -3.7037E-6 C -0.03776 -0.04953 -0.09388 -0.08101 -0.15625 -0.08101 C -0.21875 -0.08101 -0.27487 -0.04953 -0.31211 -3.7037E-6 C -0.27487 0.04954 -0.21875 0.08125 -0.15625 0.08125 C -0.09388 0.08125 -0.03776 0.04954 -2.70833E-6 -3.7037E-6 Z " pathEditMode="relative" rAng="0" ptsTypes="AAAAA">
                                      <p:cBhvr>
                                        <p:cTn id="6" dur="2500" fill="hold"/>
                                        <p:tgtEl>
                                          <p:spTgt spid="11266"/>
                                        </p:tgtEl>
                                        <p:attrNameLst>
                                          <p:attrName>ppt_x</p:attrName>
                                          <p:attrName>ppt_y</p:attrName>
                                        </p:attrNameLst>
                                      </p:cBhvr>
                                      <p:rCtr x="-1561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name="PPTLabsSpotlight201402022103433943">
    <p:spTree>
      <p:nvGrpSpPr>
        <p:cNvPr id="1" name=""/>
        <p:cNvGrpSpPr/>
        <p:nvPr/>
      </p:nvGrpSpPr>
      <p:grpSpPr>
        <a:xfrm>
          <a:off x="0" y="0"/>
          <a:ext cx="0" cy="0"/>
          <a:chOff x="0" y="0"/>
          <a:chExt cx="0" cy="0"/>
        </a:xfrm>
      </p:grpSpPr>
      <p:pic>
        <p:nvPicPr>
          <p:cNvPr id="4" name="Picture 8" descr="http://iconbug.com/data/c9/400/c52003be989a73de1522cadd17b75b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5388" y="3607000"/>
            <a:ext cx="2880000" cy="288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4" descr="crat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6001" y="3416500"/>
            <a:ext cx="2879999" cy="2880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http://wiki.xbmc.org/images/f/f1/Bo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66181" y="3607000"/>
            <a:ext cx="2879999" cy="288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SG" dirty="0">
                <a:solidFill>
                  <a:srgbClr val="404040"/>
                </a:solidFill>
              </a:rPr>
              <a:t>What </a:t>
            </a:r>
            <a:r>
              <a:rPr lang="en-SG" dirty="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git status </a:t>
            </a:r>
            <a:r>
              <a:rPr lang="en-SG" dirty="0">
                <a:solidFill>
                  <a:srgbClr val="404040"/>
                </a:solidFill>
              </a:rPr>
              <a:t>does</a:t>
            </a:r>
            <a:endParaRPr lang="en-SG" dirty="0"/>
          </a:p>
        </p:txBody>
      </p:sp>
      <p:sp>
        <p:nvSpPr>
          <p:cNvPr id="12" name="TextBox 11"/>
          <p:cNvSpPr txBox="1"/>
          <p:nvPr/>
        </p:nvSpPr>
        <p:spPr>
          <a:xfrm>
            <a:off x="5014637" y="1979682"/>
            <a:ext cx="2223686" cy="461665"/>
          </a:xfrm>
          <a:prstGeom prst="rect">
            <a:avLst/>
          </a:prstGeom>
          <a:noFill/>
        </p:spPr>
        <p:txBody>
          <a:bodyPr wrap="none" rtlCol="0">
            <a:spAutoFit/>
          </a:bodyPr>
          <a:lstStyle/>
          <a:p>
            <a:r>
              <a:rPr lang="en-SG" sz="2400" dirty="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 git </a:t>
            </a:r>
            <a:r>
              <a:rPr lang="en-SG" sz="2400" dirty="0" smtClean="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status</a:t>
            </a:r>
            <a:endParaRPr lang="en-SG" sz="2400" dirty="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endParaRPr>
          </a:p>
        </p:txBody>
      </p:sp>
      <p:sp>
        <p:nvSpPr>
          <p:cNvPr id="9" name="SpotlightShape2" hidden="1"/>
          <p:cNvSpPr/>
          <p:nvPr/>
        </p:nvSpPr>
        <p:spPr>
          <a:xfrm>
            <a:off x="697577" y="3087281"/>
            <a:ext cx="7303513" cy="3770719"/>
          </a:xfrm>
          <a:prstGeom prst="ellipse">
            <a:avLst/>
          </a:prstGeom>
          <a:solidFill>
            <a:srgbClr val="FFFFFF"/>
          </a:solidFill>
          <a:ln w="15875" cap="flat" cmpd="sng" algn="ctr">
            <a:noFill/>
            <a:prstDash val="solid"/>
          </a:ln>
          <a:effectLst/>
          <a:extLs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SpotlightShape1"/>
          <p:cNvPicPr>
            <a:picLocks/>
          </p:cNvPicPr>
          <p:nvPr/>
        </p:nvPicPr>
        <p:blipFill>
          <a:blip r:embed="rId6">
            <a:clrChange>
              <a:clrFrom>
                <a:srgbClr val="FFFFFF"/>
              </a:clrFrom>
              <a:clrTo>
                <a:srgbClr val="FFFFFF">
                  <a:alpha val="0"/>
                </a:srgbClr>
              </a:clrTo>
            </a:clrChange>
          </a:blip>
          <a:stretch>
            <a:fillRect/>
          </a:stretch>
        </p:blipFill>
        <p:spPr>
          <a:xfrm>
            <a:off x="-127001" y="-127000"/>
            <a:ext cx="12447058" cy="7112594"/>
          </a:xfrm>
          <a:prstGeom prst="rect">
            <a:avLst/>
          </a:prstGeom>
          <a:solidFill>
            <a:scrgbClr r="0" g="0" b="0">
              <a:alpha val="0"/>
            </a:scrgbClr>
          </a:solidFill>
          <a:effectLst>
            <a:softEdge rad="127000"/>
          </a:effectLst>
        </p:spPr>
      </p:pic>
      <p:pic>
        <p:nvPicPr>
          <p:cNvPr id="14" name="Picture 2" descr="find, magnifying glass, search, zoom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61840" y="4120487"/>
            <a:ext cx="868319" cy="86831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1708155" y="6342590"/>
            <a:ext cx="1794466" cy="523220"/>
          </a:xfrm>
          <a:prstGeom prst="rect">
            <a:avLst/>
          </a:prstGeom>
          <a:noFill/>
        </p:spPr>
        <p:txBody>
          <a:bodyPr wrap="none" rtlCol="0">
            <a:spAutoFit/>
          </a:bodyPr>
          <a:lstStyle/>
          <a:p>
            <a:r>
              <a:rPr lang="en-SG" sz="2800" dirty="0" smtClean="0">
                <a:solidFill>
                  <a:schemeClr val="accent2">
                    <a:lumMod val="60000"/>
                    <a:lumOff val="40000"/>
                  </a:schemeClr>
                </a:solidFill>
              </a:rPr>
              <a:t>repository</a:t>
            </a:r>
            <a:endParaRPr lang="en-SG" sz="2800" dirty="0">
              <a:solidFill>
                <a:schemeClr val="accent2">
                  <a:lumMod val="60000"/>
                  <a:lumOff val="40000"/>
                </a:schemeClr>
              </a:solidFill>
            </a:endParaRPr>
          </a:p>
        </p:txBody>
      </p:sp>
      <p:sp>
        <p:nvSpPr>
          <p:cNvPr id="16" name="TextBox 15"/>
          <p:cNvSpPr txBox="1"/>
          <p:nvPr/>
        </p:nvSpPr>
        <p:spPr>
          <a:xfrm>
            <a:off x="5063496" y="6342590"/>
            <a:ext cx="2125967" cy="523220"/>
          </a:xfrm>
          <a:prstGeom prst="rect">
            <a:avLst/>
          </a:prstGeom>
          <a:noFill/>
        </p:spPr>
        <p:txBody>
          <a:bodyPr wrap="none" rtlCol="0">
            <a:spAutoFit/>
          </a:bodyPr>
          <a:lstStyle/>
          <a:p>
            <a:r>
              <a:rPr lang="en-SG" sz="2800" dirty="0" smtClean="0">
                <a:solidFill>
                  <a:schemeClr val="accent2">
                    <a:lumMod val="60000"/>
                    <a:lumOff val="40000"/>
                  </a:schemeClr>
                </a:solidFill>
              </a:rPr>
              <a:t>staging area</a:t>
            </a:r>
            <a:endParaRPr lang="en-SG" sz="2800" dirty="0">
              <a:solidFill>
                <a:schemeClr val="accent2">
                  <a:lumMod val="60000"/>
                  <a:lumOff val="40000"/>
                </a:schemeClr>
              </a:solidFill>
            </a:endParaRPr>
          </a:p>
        </p:txBody>
      </p:sp>
      <p:sp>
        <p:nvSpPr>
          <p:cNvPr id="17" name="TextBox 16"/>
          <p:cNvSpPr txBox="1"/>
          <p:nvPr/>
        </p:nvSpPr>
        <p:spPr>
          <a:xfrm>
            <a:off x="8421959" y="6342590"/>
            <a:ext cx="2968441" cy="523220"/>
          </a:xfrm>
          <a:prstGeom prst="rect">
            <a:avLst/>
          </a:prstGeom>
          <a:noFill/>
        </p:spPr>
        <p:txBody>
          <a:bodyPr wrap="none" rtlCol="0">
            <a:spAutoFit/>
          </a:bodyPr>
          <a:lstStyle/>
          <a:p>
            <a:r>
              <a:rPr lang="en-SG" sz="2800" dirty="0">
                <a:solidFill>
                  <a:schemeClr val="accent2">
                    <a:lumMod val="60000"/>
                    <a:lumOff val="40000"/>
                  </a:schemeClr>
                </a:solidFill>
              </a:rPr>
              <a:t>w</a:t>
            </a:r>
            <a:r>
              <a:rPr lang="en-SG" sz="2800" dirty="0" smtClean="0">
                <a:solidFill>
                  <a:schemeClr val="accent2">
                    <a:lumMod val="60000"/>
                    <a:lumOff val="40000"/>
                  </a:schemeClr>
                </a:solidFill>
              </a:rPr>
              <a:t>orking directory</a:t>
            </a:r>
            <a:endParaRPr lang="en-SG" sz="2800" dirty="0">
              <a:solidFill>
                <a:schemeClr val="accent2">
                  <a:lumMod val="60000"/>
                  <a:lumOff val="40000"/>
                </a:schemeClr>
              </a:solidFill>
            </a:endParaRPr>
          </a:p>
        </p:txBody>
      </p:sp>
    </p:spTree>
    <p:extLst>
      <p:ext uri="{BB962C8B-B14F-4D97-AF65-F5344CB8AC3E}">
        <p14:creationId xmlns:p14="http://schemas.microsoft.com/office/powerpoint/2010/main" val="31802656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path" presetSubtype="0" accel="50000" decel="50000" fill="hold" nodeType="withEffect">
                                  <p:stCondLst>
                                    <p:cond delay="0"/>
                                  </p:stCondLst>
                                  <p:childTnLst>
                                    <p:animMotion origin="layout" path="M -0.00013 -3.7037E-7 C -0.03646 -0.04421 -0.09049 -0.07199 -0.15013 -0.07199 C -0.21055 -0.07199 -0.26458 -0.04421 -0.3 -3.7037E-7 C -0.26458 0.04398 -0.21055 0.07245 -0.15013 0.07245 C -0.09049 0.07245 -0.03646 0.04398 -0.00013 -3.7037E-7 Z " pathEditMode="relative" rAng="0" ptsTypes="AAAAA">
                                      <p:cBhvr>
                                        <p:cTn id="6" dur="2500" fill="hold"/>
                                        <p:tgtEl>
                                          <p:spTgt spid="14"/>
                                        </p:tgtEl>
                                        <p:attrNameLst>
                                          <p:attrName>ppt_x</p:attrName>
                                          <p:attrName>ppt_y</p:attrName>
                                        </p:attrNameLst>
                                      </p:cBhvr>
                                      <p:rCtr x="-15000"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SG" dirty="0" smtClean="0"/>
              <a:t>Get into the flow</a:t>
            </a:r>
            <a:endParaRPr lang="en-SG"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809480923"/>
              </p:ext>
            </p:extLst>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6" descr="http://wiki.xbmc.org/images/f/f1/Box_ico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17160" y="1737360"/>
            <a:ext cx="1799998" cy="180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iconbug.com/data/c9/400/c52003be989a73de1522cadd17b75be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27388" y="4047180"/>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crate icon"/>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73359" y="3920180"/>
            <a:ext cx="1799998" cy="180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p:nvPr/>
        </p:nvPicPr>
        <p:blipFill>
          <a:blip r:embed="rId11"/>
          <a:stretch>
            <a:fillRect/>
          </a:stretch>
        </p:blipFill>
        <p:spPr>
          <a:xfrm>
            <a:off x="11622960" y="5758280"/>
            <a:ext cx="492840" cy="492840"/>
          </a:xfrm>
          <a:prstGeom prst="rect">
            <a:avLst/>
          </a:prstGeom>
          <a:ln>
            <a:noFill/>
          </a:ln>
        </p:spPr>
      </p:pic>
    </p:spTree>
    <p:extLst>
      <p:ext uri="{BB962C8B-B14F-4D97-AF65-F5344CB8AC3E}">
        <p14:creationId xmlns:p14="http://schemas.microsoft.com/office/powerpoint/2010/main" val="3299805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5">
                                            <p:graphicEl>
                                              <a:dgm id="{D5BCC704-FB6F-4347-B755-21A43E999419}"/>
                                            </p:graphicEl>
                                          </p:spTgt>
                                        </p:tgtEl>
                                        <p:attrNameLst>
                                          <p:attrName>style.visibility</p:attrName>
                                        </p:attrNameLst>
                                      </p:cBhvr>
                                      <p:to>
                                        <p:strVal val="visible"/>
                                      </p:to>
                                    </p:set>
                                    <p:anim calcmode="lin" valueType="num">
                                      <p:cBhvr>
                                        <p:cTn id="7" dur="500" fill="hold"/>
                                        <p:tgtEl>
                                          <p:spTgt spid="5">
                                            <p:graphicEl>
                                              <a:dgm id="{D5BCC704-FB6F-4347-B755-21A43E999419}"/>
                                            </p:graphicEl>
                                          </p:spTgt>
                                        </p:tgtEl>
                                        <p:attrNameLst>
                                          <p:attrName>ppt_w</p:attrName>
                                        </p:attrNameLst>
                                      </p:cBhvr>
                                      <p:tavLst>
                                        <p:tav tm="0">
                                          <p:val>
                                            <p:fltVal val="0"/>
                                          </p:val>
                                        </p:tav>
                                        <p:tav tm="100000">
                                          <p:val>
                                            <p:strVal val="#ppt_w"/>
                                          </p:val>
                                        </p:tav>
                                      </p:tavLst>
                                    </p:anim>
                                    <p:anim calcmode="lin" valueType="num">
                                      <p:cBhvr>
                                        <p:cTn id="8" dur="500" fill="hold"/>
                                        <p:tgtEl>
                                          <p:spTgt spid="5">
                                            <p:graphicEl>
                                              <a:dgm id="{D5BCC704-FB6F-4347-B755-21A43E999419}"/>
                                            </p:graphicEl>
                                          </p:spTgt>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17" presetClass="entr" presetSubtype="10" fill="hold" grpId="0" nodeType="clickEffect">
                                  <p:stCondLst>
                                    <p:cond delay="0"/>
                                  </p:stCondLst>
                                  <p:childTnLst>
                                    <p:set>
                                      <p:cBhvr>
                                        <p:cTn id="16" dur="1" fill="hold">
                                          <p:stCondLst>
                                            <p:cond delay="0"/>
                                          </p:stCondLst>
                                        </p:cTn>
                                        <p:tgtEl>
                                          <p:spTgt spid="5">
                                            <p:graphicEl>
                                              <a:dgm id="{9C068B56-8E96-4C21-90A8-F0013AC26FC2}"/>
                                            </p:graphicEl>
                                          </p:spTgt>
                                        </p:tgtEl>
                                        <p:attrNameLst>
                                          <p:attrName>style.visibility</p:attrName>
                                        </p:attrNameLst>
                                      </p:cBhvr>
                                      <p:to>
                                        <p:strVal val="visible"/>
                                      </p:to>
                                    </p:set>
                                    <p:anim calcmode="lin" valueType="num">
                                      <p:cBhvr>
                                        <p:cTn id="17" dur="500" fill="hold"/>
                                        <p:tgtEl>
                                          <p:spTgt spid="5">
                                            <p:graphicEl>
                                              <a:dgm id="{9C068B56-8E96-4C21-90A8-F0013AC26FC2}"/>
                                            </p:graphicEl>
                                          </p:spTgt>
                                        </p:tgtEl>
                                        <p:attrNameLst>
                                          <p:attrName>ppt_w</p:attrName>
                                        </p:attrNameLst>
                                      </p:cBhvr>
                                      <p:tavLst>
                                        <p:tav tm="0">
                                          <p:val>
                                            <p:fltVal val="0"/>
                                          </p:val>
                                        </p:tav>
                                        <p:tav tm="100000">
                                          <p:val>
                                            <p:strVal val="#ppt_w"/>
                                          </p:val>
                                        </p:tav>
                                      </p:tavLst>
                                    </p:anim>
                                    <p:anim calcmode="lin" valueType="num">
                                      <p:cBhvr>
                                        <p:cTn id="18" dur="500" fill="hold"/>
                                        <p:tgtEl>
                                          <p:spTgt spid="5">
                                            <p:graphicEl>
                                              <a:dgm id="{9C068B56-8E96-4C21-90A8-F0013AC26FC2}"/>
                                            </p:graphicEl>
                                          </p:spTgt>
                                        </p:tgtEl>
                                        <p:attrNameLst>
                                          <p:attrName>ppt_h</p:attrName>
                                        </p:attrNameLst>
                                      </p:cBhvr>
                                      <p:tavLst>
                                        <p:tav tm="0">
                                          <p:val>
                                            <p:strVal val="#ppt_h"/>
                                          </p:val>
                                        </p:tav>
                                        <p:tav tm="100000">
                                          <p:val>
                                            <p:strVal val="#ppt_h"/>
                                          </p:val>
                                        </p:tav>
                                      </p:tavLst>
                                    </p:anim>
                                  </p:childTnLst>
                                </p:cTn>
                              </p:par>
                              <p:par>
                                <p:cTn id="19" presetID="17" presetClass="entr" presetSubtype="10" fill="hold" grpId="0" nodeType="withEffect">
                                  <p:stCondLst>
                                    <p:cond delay="0"/>
                                  </p:stCondLst>
                                  <p:childTnLst>
                                    <p:set>
                                      <p:cBhvr>
                                        <p:cTn id="20" dur="1" fill="hold">
                                          <p:stCondLst>
                                            <p:cond delay="0"/>
                                          </p:stCondLst>
                                        </p:cTn>
                                        <p:tgtEl>
                                          <p:spTgt spid="5">
                                            <p:graphicEl>
                                              <a:dgm id="{06267153-BEFE-4F9B-8C77-0E580E1EC324}"/>
                                            </p:graphicEl>
                                          </p:spTgt>
                                        </p:tgtEl>
                                        <p:attrNameLst>
                                          <p:attrName>style.visibility</p:attrName>
                                        </p:attrNameLst>
                                      </p:cBhvr>
                                      <p:to>
                                        <p:strVal val="visible"/>
                                      </p:to>
                                    </p:set>
                                    <p:anim calcmode="lin" valueType="num">
                                      <p:cBhvr>
                                        <p:cTn id="21" dur="500" fill="hold"/>
                                        <p:tgtEl>
                                          <p:spTgt spid="5">
                                            <p:graphicEl>
                                              <a:dgm id="{06267153-BEFE-4F9B-8C77-0E580E1EC324}"/>
                                            </p:graphicEl>
                                          </p:spTgt>
                                        </p:tgtEl>
                                        <p:attrNameLst>
                                          <p:attrName>ppt_w</p:attrName>
                                        </p:attrNameLst>
                                      </p:cBhvr>
                                      <p:tavLst>
                                        <p:tav tm="0">
                                          <p:val>
                                            <p:fltVal val="0"/>
                                          </p:val>
                                        </p:tav>
                                        <p:tav tm="100000">
                                          <p:val>
                                            <p:strVal val="#ppt_w"/>
                                          </p:val>
                                        </p:tav>
                                      </p:tavLst>
                                    </p:anim>
                                    <p:anim calcmode="lin" valueType="num">
                                      <p:cBhvr>
                                        <p:cTn id="22" dur="500" fill="hold"/>
                                        <p:tgtEl>
                                          <p:spTgt spid="5">
                                            <p:graphicEl>
                                              <a:dgm id="{06267153-BEFE-4F9B-8C77-0E580E1EC324}"/>
                                            </p:graphicEl>
                                          </p:spTgt>
                                        </p:tgtEl>
                                        <p:attrNameLst>
                                          <p:attrName>ppt_h</p:attrName>
                                        </p:attrNameLst>
                                      </p:cBhvr>
                                      <p:tavLst>
                                        <p:tav tm="0">
                                          <p:val>
                                            <p:strVal val="#ppt_h"/>
                                          </p:val>
                                        </p:tav>
                                        <p:tav tm="100000">
                                          <p:val>
                                            <p:strVal val="#ppt_h"/>
                                          </p:val>
                                        </p:tav>
                                      </p:tavLst>
                                    </p:anim>
                                  </p:childTnLst>
                                </p:cTn>
                              </p:par>
                              <p:par>
                                <p:cTn id="23" presetID="17" presetClass="entr" presetSubtype="1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500" fill="hold"/>
                                        <p:tgtEl>
                                          <p:spTgt spid="8"/>
                                        </p:tgtEl>
                                        <p:attrNameLst>
                                          <p:attrName>ppt_w</p:attrName>
                                        </p:attrNameLst>
                                      </p:cBhvr>
                                      <p:tavLst>
                                        <p:tav tm="0">
                                          <p:val>
                                            <p:fltVal val="0"/>
                                          </p:val>
                                        </p:tav>
                                        <p:tav tm="100000">
                                          <p:val>
                                            <p:strVal val="#ppt_w"/>
                                          </p:val>
                                        </p:tav>
                                      </p:tavLst>
                                    </p:anim>
                                    <p:anim calcmode="lin" valueType="num">
                                      <p:cBhvr>
                                        <p:cTn id="26"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10" fill="hold" grpId="0" nodeType="clickEffect">
                                  <p:stCondLst>
                                    <p:cond delay="0"/>
                                  </p:stCondLst>
                                  <p:childTnLst>
                                    <p:set>
                                      <p:cBhvr>
                                        <p:cTn id="30" dur="1" fill="hold">
                                          <p:stCondLst>
                                            <p:cond delay="0"/>
                                          </p:stCondLst>
                                        </p:cTn>
                                        <p:tgtEl>
                                          <p:spTgt spid="5">
                                            <p:graphicEl>
                                              <a:dgm id="{319E065A-EC88-4433-A824-7DB78225EA2E}"/>
                                            </p:graphicEl>
                                          </p:spTgt>
                                        </p:tgtEl>
                                        <p:attrNameLst>
                                          <p:attrName>style.visibility</p:attrName>
                                        </p:attrNameLst>
                                      </p:cBhvr>
                                      <p:to>
                                        <p:strVal val="visible"/>
                                      </p:to>
                                    </p:set>
                                    <p:anim calcmode="lin" valueType="num">
                                      <p:cBhvr>
                                        <p:cTn id="31" dur="500" fill="hold"/>
                                        <p:tgtEl>
                                          <p:spTgt spid="5">
                                            <p:graphicEl>
                                              <a:dgm id="{319E065A-EC88-4433-A824-7DB78225EA2E}"/>
                                            </p:graphicEl>
                                          </p:spTgt>
                                        </p:tgtEl>
                                        <p:attrNameLst>
                                          <p:attrName>ppt_w</p:attrName>
                                        </p:attrNameLst>
                                      </p:cBhvr>
                                      <p:tavLst>
                                        <p:tav tm="0">
                                          <p:val>
                                            <p:fltVal val="0"/>
                                          </p:val>
                                        </p:tav>
                                        <p:tav tm="100000">
                                          <p:val>
                                            <p:strVal val="#ppt_w"/>
                                          </p:val>
                                        </p:tav>
                                      </p:tavLst>
                                    </p:anim>
                                    <p:anim calcmode="lin" valueType="num">
                                      <p:cBhvr>
                                        <p:cTn id="32" dur="500" fill="hold"/>
                                        <p:tgtEl>
                                          <p:spTgt spid="5">
                                            <p:graphicEl>
                                              <a:dgm id="{319E065A-EC88-4433-A824-7DB78225EA2E}"/>
                                            </p:graphicEl>
                                          </p:spTgt>
                                        </p:tgtEl>
                                        <p:attrNameLst>
                                          <p:attrName>ppt_h</p:attrName>
                                        </p:attrNameLst>
                                      </p:cBhvr>
                                      <p:tavLst>
                                        <p:tav tm="0">
                                          <p:val>
                                            <p:strVal val="#ppt_h"/>
                                          </p:val>
                                        </p:tav>
                                        <p:tav tm="100000">
                                          <p:val>
                                            <p:strVal val="#ppt_h"/>
                                          </p:val>
                                        </p:tav>
                                      </p:tavLst>
                                    </p:anim>
                                  </p:childTnLst>
                                </p:cTn>
                              </p:par>
                              <p:par>
                                <p:cTn id="33" presetID="17" presetClass="entr" presetSubtype="10" fill="hold" grpId="0" nodeType="withEffect">
                                  <p:stCondLst>
                                    <p:cond delay="0"/>
                                  </p:stCondLst>
                                  <p:childTnLst>
                                    <p:set>
                                      <p:cBhvr>
                                        <p:cTn id="34" dur="1" fill="hold">
                                          <p:stCondLst>
                                            <p:cond delay="0"/>
                                          </p:stCondLst>
                                        </p:cTn>
                                        <p:tgtEl>
                                          <p:spTgt spid="5">
                                            <p:graphicEl>
                                              <a:dgm id="{61780EE5-FF9E-475F-AB0C-9037A246DBE2}"/>
                                            </p:graphicEl>
                                          </p:spTgt>
                                        </p:tgtEl>
                                        <p:attrNameLst>
                                          <p:attrName>style.visibility</p:attrName>
                                        </p:attrNameLst>
                                      </p:cBhvr>
                                      <p:to>
                                        <p:strVal val="visible"/>
                                      </p:to>
                                    </p:set>
                                    <p:anim calcmode="lin" valueType="num">
                                      <p:cBhvr>
                                        <p:cTn id="35" dur="500" fill="hold"/>
                                        <p:tgtEl>
                                          <p:spTgt spid="5">
                                            <p:graphicEl>
                                              <a:dgm id="{61780EE5-FF9E-475F-AB0C-9037A246DBE2}"/>
                                            </p:graphicEl>
                                          </p:spTgt>
                                        </p:tgtEl>
                                        <p:attrNameLst>
                                          <p:attrName>ppt_w</p:attrName>
                                        </p:attrNameLst>
                                      </p:cBhvr>
                                      <p:tavLst>
                                        <p:tav tm="0">
                                          <p:val>
                                            <p:fltVal val="0"/>
                                          </p:val>
                                        </p:tav>
                                        <p:tav tm="100000">
                                          <p:val>
                                            <p:strVal val="#ppt_w"/>
                                          </p:val>
                                        </p:tav>
                                      </p:tavLst>
                                    </p:anim>
                                    <p:anim calcmode="lin" valueType="num">
                                      <p:cBhvr>
                                        <p:cTn id="36" dur="500" fill="hold"/>
                                        <p:tgtEl>
                                          <p:spTgt spid="5">
                                            <p:graphicEl>
                                              <a:dgm id="{61780EE5-FF9E-475F-AB0C-9037A246DBE2}"/>
                                            </p:graphicEl>
                                          </p:spTgt>
                                        </p:tgtEl>
                                        <p:attrNameLst>
                                          <p:attrName>ppt_h</p:attrName>
                                        </p:attrNameLst>
                                      </p:cBhvr>
                                      <p:tavLst>
                                        <p:tav tm="0">
                                          <p:val>
                                            <p:strVal val="#ppt_h"/>
                                          </p:val>
                                        </p:tav>
                                        <p:tav tm="100000">
                                          <p:val>
                                            <p:strVal val="#ppt_h"/>
                                          </p:val>
                                        </p:tav>
                                      </p:tavLst>
                                    </p:anim>
                                  </p:childTnLst>
                                </p:cTn>
                              </p:par>
                              <p:par>
                                <p:cTn id="37" presetID="17" presetClass="entr" presetSubtype="1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p:cTn id="39" dur="500" fill="hold"/>
                                        <p:tgtEl>
                                          <p:spTgt spid="7"/>
                                        </p:tgtEl>
                                        <p:attrNameLst>
                                          <p:attrName>ppt_w</p:attrName>
                                        </p:attrNameLst>
                                      </p:cBhvr>
                                      <p:tavLst>
                                        <p:tav tm="0">
                                          <p:val>
                                            <p:fltVal val="0"/>
                                          </p:val>
                                        </p:tav>
                                        <p:tav tm="100000">
                                          <p:val>
                                            <p:strVal val="#ppt_w"/>
                                          </p:val>
                                        </p:tav>
                                      </p:tavLst>
                                    </p:anim>
                                    <p:anim calcmode="lin" valueType="num">
                                      <p:cBhvr>
                                        <p:cTn id="40" dur="500" fill="hold"/>
                                        <p:tgtEl>
                                          <p:spTgt spid="7"/>
                                        </p:tgtEl>
                                        <p:attrNameLst>
                                          <p:attrName>ppt_h</p:attrName>
                                        </p:attrNameLst>
                                      </p:cBhvr>
                                      <p:tavLst>
                                        <p:tav tm="0">
                                          <p:val>
                                            <p:strVal val="#ppt_h"/>
                                          </p:val>
                                        </p:tav>
                                        <p:tav tm="100000">
                                          <p:val>
                                            <p:strVal val="#ppt_h"/>
                                          </p:val>
                                        </p:tav>
                                      </p:tavLst>
                                    </p:anim>
                                  </p:childTnLst>
                                </p:cTn>
                              </p:par>
                              <p:par>
                                <p:cTn id="41" presetID="17" presetClass="entr" presetSubtype="10" fill="hold" grpId="0" nodeType="withEffect">
                                  <p:stCondLst>
                                    <p:cond delay="0"/>
                                  </p:stCondLst>
                                  <p:childTnLst>
                                    <p:set>
                                      <p:cBhvr>
                                        <p:cTn id="42" dur="1" fill="hold">
                                          <p:stCondLst>
                                            <p:cond delay="0"/>
                                          </p:stCondLst>
                                        </p:cTn>
                                        <p:tgtEl>
                                          <p:spTgt spid="5">
                                            <p:graphicEl>
                                              <a:dgm id="{E53C3E72-65CF-4151-ADB0-ECFF7708F445}"/>
                                            </p:graphicEl>
                                          </p:spTgt>
                                        </p:tgtEl>
                                        <p:attrNameLst>
                                          <p:attrName>style.visibility</p:attrName>
                                        </p:attrNameLst>
                                      </p:cBhvr>
                                      <p:to>
                                        <p:strVal val="visible"/>
                                      </p:to>
                                    </p:set>
                                    <p:anim calcmode="lin" valueType="num">
                                      <p:cBhvr>
                                        <p:cTn id="43" dur="500" fill="hold"/>
                                        <p:tgtEl>
                                          <p:spTgt spid="5">
                                            <p:graphicEl>
                                              <a:dgm id="{E53C3E72-65CF-4151-ADB0-ECFF7708F445}"/>
                                            </p:graphicEl>
                                          </p:spTgt>
                                        </p:tgtEl>
                                        <p:attrNameLst>
                                          <p:attrName>ppt_w</p:attrName>
                                        </p:attrNameLst>
                                      </p:cBhvr>
                                      <p:tavLst>
                                        <p:tav tm="0">
                                          <p:val>
                                            <p:fltVal val="0"/>
                                          </p:val>
                                        </p:tav>
                                        <p:tav tm="100000">
                                          <p:val>
                                            <p:strVal val="#ppt_w"/>
                                          </p:val>
                                        </p:tav>
                                      </p:tavLst>
                                    </p:anim>
                                    <p:anim calcmode="lin" valueType="num">
                                      <p:cBhvr>
                                        <p:cTn id="44" dur="500" fill="hold"/>
                                        <p:tgtEl>
                                          <p:spTgt spid="5">
                                            <p:graphicEl>
                                              <a:dgm id="{E53C3E72-65CF-4151-ADB0-ECFF7708F445}"/>
                                            </p:graphic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Commit Early, Commit </a:t>
            </a:r>
            <a:r>
              <a:rPr lang="en-SG" dirty="0" smtClean="0"/>
              <a:t>Often</a:t>
            </a:r>
            <a:endParaRPr lang="en-SG" dirty="0"/>
          </a:p>
        </p:txBody>
      </p:sp>
      <p:sp>
        <p:nvSpPr>
          <p:cNvPr id="4" name="Text Placeholder 3"/>
          <p:cNvSpPr>
            <a:spLocks noGrp="1"/>
          </p:cNvSpPr>
          <p:nvPr>
            <p:ph type="body" sz="half" idx="2"/>
          </p:nvPr>
        </p:nvSpPr>
        <p:spPr/>
        <p:txBody>
          <a:bodyPr/>
          <a:lstStyle/>
          <a:p>
            <a:r>
              <a:rPr lang="en-SG" dirty="0"/>
              <a:t>W</a:t>
            </a:r>
            <a:r>
              <a:rPr lang="en-SG" dirty="0" smtClean="0"/>
              <a:t>henever </a:t>
            </a:r>
            <a:r>
              <a:rPr lang="en-SG" dirty="0"/>
              <a:t>a meaningful change is made, commit it</a:t>
            </a:r>
          </a:p>
          <a:p>
            <a:endParaRPr lang="en-SG" dirty="0"/>
          </a:p>
        </p:txBody>
      </p:sp>
      <p:pic>
        <p:nvPicPr>
          <p:cNvPr id="20482" name="Picture 2" descr="http://imgs.xkcd.com/comics/git_commit.png"/>
          <p:cNvPicPr>
            <a:picLocks noGrp="1" noChangeAspect="1" noChangeArrowheads="1"/>
          </p:cNvPicPr>
          <p:nvPr>
            <p:ph type="pic" idx="1"/>
          </p:nvPr>
        </p:nvPicPr>
        <p:blipFill rotWithShape="1">
          <a:blip r:embed="rId3">
            <a:extLst>
              <a:ext uri="{28A0092B-C50C-407E-A947-70E740481C1C}">
                <a14:useLocalDpi xmlns:a14="http://schemas.microsoft.com/office/drawing/2010/main" val="0"/>
              </a:ext>
            </a:extLst>
          </a:blip>
          <a:srcRect t="29124" b="90"/>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8102798"/>
      </p:ext>
    </p:extLst>
  </p:cSld>
  <p:clrMapOvr>
    <a:masterClrMapping/>
  </p:clrMapOvr>
  <p:transition spd="slow">
    <p:push/>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Commit Messages and </a:t>
            </a:r>
            <a:r>
              <a:rPr lang="en-SG" dirty="0" smtClean="0"/>
              <a:t>You</a:t>
            </a:r>
            <a:endParaRPr lang="en-SG" dirty="0"/>
          </a:p>
        </p:txBody>
      </p:sp>
      <p:sp>
        <p:nvSpPr>
          <p:cNvPr id="3" name="Text Placeholder 2"/>
          <p:cNvSpPr>
            <a:spLocks noGrp="1"/>
          </p:cNvSpPr>
          <p:nvPr>
            <p:ph type="body" idx="1"/>
          </p:nvPr>
        </p:nvSpPr>
        <p:spPr/>
        <p:txBody>
          <a:bodyPr/>
          <a:lstStyle/>
          <a:p>
            <a:r>
              <a:rPr lang="en-SG" dirty="0" smtClean="0"/>
              <a:t>Not so useful	</a:t>
            </a:r>
            <a:endParaRPr lang="en-SG" dirty="0"/>
          </a:p>
        </p:txBody>
      </p:sp>
      <p:sp>
        <p:nvSpPr>
          <p:cNvPr id="4" name="Content Placeholder 3"/>
          <p:cNvSpPr>
            <a:spLocks noGrp="1"/>
          </p:cNvSpPr>
          <p:nvPr>
            <p:ph sz="half" idx="2"/>
          </p:nvPr>
        </p:nvSpPr>
        <p:spPr/>
        <p:txBody>
          <a:bodyPr>
            <a:normAutofit/>
          </a:bodyPr>
          <a:lstStyle/>
          <a:p>
            <a:r>
              <a:rPr lang="en-SG" sz="2400" dirty="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Oops!</a:t>
            </a:r>
          </a:p>
          <a:p>
            <a:r>
              <a:rPr lang="en-SG" sz="2400" dirty="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lots and lots of changes</a:t>
            </a:r>
          </a:p>
          <a:p>
            <a:r>
              <a:rPr lang="en-SG" sz="2400" dirty="0" err="1">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asdfasdfasdfasdfasdfasdfadsf</a:t>
            </a:r>
            <a:endParaRPr lang="en-SG" sz="2400" dirty="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endParaRPr>
          </a:p>
          <a:p>
            <a:r>
              <a:rPr lang="en-SG" sz="2400" dirty="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It works! </a:t>
            </a:r>
          </a:p>
        </p:txBody>
      </p:sp>
      <p:sp>
        <p:nvSpPr>
          <p:cNvPr id="5" name="Text Placeholder 4"/>
          <p:cNvSpPr>
            <a:spLocks noGrp="1"/>
          </p:cNvSpPr>
          <p:nvPr>
            <p:ph type="body" sz="quarter" idx="3"/>
          </p:nvPr>
        </p:nvSpPr>
        <p:spPr/>
        <p:txBody>
          <a:bodyPr/>
          <a:lstStyle/>
          <a:p>
            <a:r>
              <a:rPr lang="en-SG" dirty="0" smtClean="0"/>
              <a:t>useful</a:t>
            </a:r>
            <a:endParaRPr lang="en-SG" dirty="0"/>
          </a:p>
        </p:txBody>
      </p:sp>
      <p:sp>
        <p:nvSpPr>
          <p:cNvPr id="6" name="Content Placeholder 5"/>
          <p:cNvSpPr>
            <a:spLocks noGrp="1"/>
          </p:cNvSpPr>
          <p:nvPr>
            <p:ph sz="quarter" idx="4"/>
          </p:nvPr>
        </p:nvSpPr>
        <p:spPr/>
        <p:txBody>
          <a:bodyPr>
            <a:normAutofit/>
          </a:bodyPr>
          <a:lstStyle/>
          <a:p>
            <a:r>
              <a:rPr lang="en-SG" sz="2400" dirty="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Fix: Extra image removed.</a:t>
            </a:r>
          </a:p>
          <a:p>
            <a:r>
              <a:rPr lang="en-SG" sz="2400" dirty="0" smtClean="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Moved </a:t>
            </a:r>
            <a:r>
              <a:rPr lang="en-SG" sz="2400" dirty="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third party projects to </a:t>
            </a:r>
            <a:r>
              <a:rPr lang="en-SG" sz="2400" dirty="0" err="1">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ext</a:t>
            </a:r>
            <a:r>
              <a:rPr lang="en-SG" sz="2400" dirty="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 folder.</a:t>
            </a:r>
          </a:p>
          <a:p>
            <a:r>
              <a:rPr lang="en-SG" sz="2400" dirty="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Fix: Fixed </a:t>
            </a:r>
            <a:r>
              <a:rPr lang="en-SG" sz="2400" dirty="0" smtClean="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bug #1938</a:t>
            </a:r>
            <a:r>
              <a:rPr lang="en-SG" sz="2400" dirty="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a:t>
            </a:r>
          </a:p>
          <a:p>
            <a:r>
              <a:rPr lang="en-SG" sz="2400" dirty="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Add: Implemented change request #39381.</a:t>
            </a:r>
          </a:p>
        </p:txBody>
      </p:sp>
      <p:sp>
        <p:nvSpPr>
          <p:cNvPr id="8" name="CustomShape 4"/>
          <p:cNvSpPr/>
          <p:nvPr/>
        </p:nvSpPr>
        <p:spPr>
          <a:xfrm>
            <a:off x="2545920" y="5869080"/>
            <a:ext cx="7097760" cy="331920"/>
          </a:xfrm>
          <a:prstGeom prst="rect">
            <a:avLst/>
          </a:prstGeom>
          <a:noFill/>
          <a:ln>
            <a:noFill/>
          </a:ln>
        </p:spPr>
        <p:txBody>
          <a:bodyPr lIns="90000" tIns="45000" rIns="90000" bIns="45000"/>
          <a:lstStyle/>
          <a:p>
            <a:pPr algn="ctr">
              <a:lnSpc>
                <a:spcPct val="100000"/>
              </a:lnSpc>
            </a:pPr>
            <a:r>
              <a:rPr lang="en-SG" sz="1600" dirty="0">
                <a:solidFill>
                  <a:srgbClr val="000000"/>
                </a:solidFill>
                <a:latin typeface="Segoe UI Light"/>
              </a:rPr>
              <a:t>(Courtesy of whatthecommit.com and several projects that will remain unnamed.)</a:t>
            </a:r>
            <a:endParaRPr dirty="0"/>
          </a:p>
        </p:txBody>
      </p:sp>
    </p:spTree>
    <p:extLst>
      <p:ext uri="{BB962C8B-B14F-4D97-AF65-F5344CB8AC3E}">
        <p14:creationId xmlns:p14="http://schemas.microsoft.com/office/powerpoint/2010/main" val="29573371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fade">
                                      <p:cBhvr>
                                        <p:cTn id="21" dur="500"/>
                                        <p:tgtEl>
                                          <p:spTgt spid="6">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1" end="1"/>
                                            </p:txEl>
                                          </p:spTgt>
                                        </p:tgtEl>
                                        <p:attrNameLst>
                                          <p:attrName>style.visibility</p:attrName>
                                        </p:attrNameLst>
                                      </p:cBhvr>
                                      <p:to>
                                        <p:strVal val="visible"/>
                                      </p:to>
                                    </p:set>
                                    <p:animEffect transition="in" filter="fade">
                                      <p:cBhvr>
                                        <p:cTn id="24" dur="500"/>
                                        <p:tgtEl>
                                          <p:spTgt spid="6">
                                            <p:txEl>
                                              <p:pRg st="1" end="1"/>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animEffect transition="in" filter="fade">
                                      <p:cBhvr>
                                        <p:cTn id="27" dur="500"/>
                                        <p:tgtEl>
                                          <p:spTgt spid="6">
                                            <p:txEl>
                                              <p:pRg st="2" end="2"/>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3" end="3"/>
                                            </p:txEl>
                                          </p:spTgt>
                                        </p:tgtEl>
                                        <p:attrNameLst>
                                          <p:attrName>style.visibility</p:attrName>
                                        </p:attrNameLst>
                                      </p:cBhvr>
                                      <p:to>
                                        <p:strVal val="visible"/>
                                      </p:to>
                                    </p:set>
                                    <p:animEffect transition="in" filter="fade">
                                      <p:cBhvr>
                                        <p:cTn id="30"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P spid="6" grpId="0"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About This Workshop</a:t>
            </a:r>
          </a:p>
        </p:txBody>
      </p:sp>
      <p:sp>
        <p:nvSpPr>
          <p:cNvPr id="4" name="Text Placeholder 3"/>
          <p:cNvSpPr>
            <a:spLocks noGrp="1"/>
          </p:cNvSpPr>
          <p:nvPr>
            <p:ph type="body" sz="half" idx="2"/>
          </p:nvPr>
        </p:nvSpPr>
        <p:spPr/>
        <p:txBody>
          <a:bodyPr/>
          <a:lstStyle/>
          <a:p>
            <a:r>
              <a:rPr lang="en-SG" dirty="0"/>
              <a:t>Emphasis on “workshop”</a:t>
            </a:r>
          </a:p>
        </p:txBody>
      </p:sp>
      <p:pic>
        <p:nvPicPr>
          <p:cNvPr id="5" name="Picture 2" descr="http://3.bp.blogspot.com/-4hRTBn1Spr8/UXQ6ZCZcRbI/AAAAAAAAF_Y/IxZhBxa2cSg/s1600/Launch%2B2013%2BHackathon.jpg"/>
          <p:cNvPicPr>
            <a:picLocks noGrp="1" noChangeAspect="1" noChangeArrowheads="1"/>
          </p:cNvPicPr>
          <p:nvPr>
            <p:ph type="pic" idx="1"/>
          </p:nvPr>
        </p:nvPicPr>
        <p:blipFill>
          <a:blip r:embed="rId3">
            <a:extLst>
              <a:ext uri="{28A0092B-C50C-407E-A947-70E740481C1C}">
                <a14:useLocalDpi xmlns:a14="http://schemas.microsoft.com/office/drawing/2010/main" val="0"/>
              </a:ext>
            </a:extLst>
          </a:blip>
          <a:srcRect l="8062" r="8062"/>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5105963"/>
      </p:ext>
    </p:extLst>
  </p:cSld>
  <p:clrMapOvr>
    <a:masterClrMapping/>
  </p:clrMapOvr>
  <p:transition spd="slow">
    <p:comb/>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SG" dirty="0" smtClean="0"/>
              <a:t>How to write good commit messages</a:t>
            </a:r>
            <a:endParaRPr lang="en-SG" dirty="0"/>
          </a:p>
        </p:txBody>
      </p:sp>
      <p:sp>
        <p:nvSpPr>
          <p:cNvPr id="8" name="Content Placeholder 7"/>
          <p:cNvSpPr>
            <a:spLocks noGrp="1"/>
          </p:cNvSpPr>
          <p:nvPr>
            <p:ph idx="1"/>
          </p:nvPr>
        </p:nvSpPr>
        <p:spPr/>
        <p:txBody>
          <a:bodyPr/>
          <a:lstStyle/>
          <a:p>
            <a:r>
              <a:rPr lang="en-SG" dirty="0" smtClean="0"/>
              <a:t>Present, imperative </a:t>
            </a:r>
            <a:r>
              <a:rPr lang="en-SG" dirty="0"/>
              <a:t>tense:  </a:t>
            </a:r>
            <a:r>
              <a:rPr lang="en-SG" strike="sngStrike" dirty="0" smtClean="0"/>
              <a:t>changed</a:t>
            </a:r>
            <a:r>
              <a:rPr lang="en-SG" dirty="0" smtClean="0"/>
              <a:t> </a:t>
            </a:r>
            <a:r>
              <a:rPr lang="en-SG" strike="sngStrike" dirty="0" smtClean="0"/>
              <a:t>changes</a:t>
            </a:r>
            <a:r>
              <a:rPr lang="en-SG" dirty="0" smtClean="0"/>
              <a:t> change</a:t>
            </a:r>
            <a:endParaRPr lang="en-SG" dirty="0"/>
          </a:p>
          <a:p>
            <a:endParaRPr lang="en-SG" dirty="0" smtClean="0"/>
          </a:p>
          <a:p>
            <a:r>
              <a:rPr lang="en-SG" dirty="0" smtClean="0"/>
              <a:t>“Why is this necessary?”</a:t>
            </a:r>
            <a:endParaRPr lang="en-SG" dirty="0"/>
          </a:p>
          <a:p>
            <a:endParaRPr lang="en-SG" dirty="0" smtClean="0"/>
          </a:p>
          <a:p>
            <a:r>
              <a:rPr lang="en-SG" dirty="0" smtClean="0"/>
              <a:t>50/72 rule</a:t>
            </a:r>
            <a:endParaRPr lang="en-SG" dirty="0"/>
          </a:p>
        </p:txBody>
      </p:sp>
      <p:pic>
        <p:nvPicPr>
          <p:cNvPr id="9" name="Picture 8"/>
          <p:cNvPicPr/>
          <p:nvPr/>
        </p:nvPicPr>
        <p:blipFill>
          <a:blip r:embed="rId3"/>
          <a:stretch>
            <a:fillRect/>
          </a:stretch>
        </p:blipFill>
        <p:spPr>
          <a:xfrm>
            <a:off x="11612880" y="5790960"/>
            <a:ext cx="492840" cy="492840"/>
          </a:xfrm>
          <a:prstGeom prst="rect">
            <a:avLst/>
          </a:prstGeom>
          <a:ln>
            <a:noFill/>
          </a:ln>
        </p:spPr>
      </p:pic>
    </p:spTree>
    <p:extLst>
      <p:ext uri="{BB962C8B-B14F-4D97-AF65-F5344CB8AC3E}">
        <p14:creationId xmlns:p14="http://schemas.microsoft.com/office/powerpoint/2010/main" val="237300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anim calcmode="lin" valueType="num">
                                      <p:cBhvr>
                                        <p:cTn id="8"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2" end="2"/>
                                            </p:txEl>
                                          </p:spTgt>
                                        </p:tgtEl>
                                        <p:attrNameLst>
                                          <p:attrName>style.visibility</p:attrName>
                                        </p:attrNameLst>
                                      </p:cBhvr>
                                      <p:to>
                                        <p:strVal val="visible"/>
                                      </p:to>
                                    </p:set>
                                    <p:animEffect transition="in" filter="fade">
                                      <p:cBhvr>
                                        <p:cTn id="14" dur="500"/>
                                        <p:tgtEl>
                                          <p:spTgt spid="8">
                                            <p:txEl>
                                              <p:pRg st="2" end="2"/>
                                            </p:txEl>
                                          </p:spTgt>
                                        </p:tgtEl>
                                      </p:cBhvr>
                                    </p:animEffect>
                                    <p:anim calcmode="lin" valueType="num">
                                      <p:cBhvr>
                                        <p:cTn id="15"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16" dur="5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fade">
                                      <p:cBhvr>
                                        <p:cTn id="21" dur="500"/>
                                        <p:tgtEl>
                                          <p:spTgt spid="8">
                                            <p:txEl>
                                              <p:pRg st="4" end="4"/>
                                            </p:txEl>
                                          </p:spTgt>
                                        </p:tgtEl>
                                      </p:cBhvr>
                                    </p:animEffect>
                                    <p:anim calcmode="lin" valueType="num">
                                      <p:cBhvr>
                                        <p:cTn id="22"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23" dur="5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#DONE #TODO</a:t>
            </a:r>
            <a:endParaRPr lang="en-SG"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203315652"/>
              </p:ext>
            </p:extLst>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p:nvPr/>
        </p:nvPicPr>
        <p:blipFill>
          <a:blip r:embed="rId8"/>
          <a:stretch>
            <a:fillRect/>
          </a:stretch>
        </p:blipFill>
        <p:spPr>
          <a:xfrm>
            <a:off x="11612880" y="5790960"/>
            <a:ext cx="456840" cy="456840"/>
          </a:xfrm>
          <a:prstGeom prst="rect">
            <a:avLst/>
          </a:prstGeom>
          <a:ln>
            <a:noFill/>
          </a:ln>
        </p:spPr>
      </p:pic>
    </p:spTree>
    <p:extLst>
      <p:ext uri="{BB962C8B-B14F-4D97-AF65-F5344CB8AC3E}">
        <p14:creationId xmlns:p14="http://schemas.microsoft.com/office/powerpoint/2010/main" val="1940811312"/>
      </p:ext>
    </p:extLst>
  </p:cSld>
  <p:clrMapOvr>
    <a:masterClrMapping/>
  </p:clrMapOvr>
  <p:transition spd="slow">
    <p:cove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1" name="CustomShape 1"/>
          <p:cNvSpPr/>
          <p:nvPr/>
        </p:nvSpPr>
        <p:spPr>
          <a:xfrm>
            <a:off x="4304880" y="1849680"/>
            <a:ext cx="3579840" cy="3579840"/>
          </a:xfrm>
          <a:prstGeom prst="rect">
            <a:avLst/>
          </a:prstGeom>
          <a:noFill/>
          <a:ln w="12600">
            <a:solidFill>
              <a:srgbClr val="247DBD"/>
            </a:solidFill>
            <a:round/>
            <a:tailEnd type="arrow" w="med" len="med"/>
          </a:ln>
        </p:spPr>
      </p:sp>
      <p:sp>
        <p:nvSpPr>
          <p:cNvPr id="492" name="CustomShape 2"/>
          <p:cNvSpPr/>
          <p:nvPr/>
        </p:nvSpPr>
        <p:spPr>
          <a:xfrm>
            <a:off x="4304880" y="1849680"/>
            <a:ext cx="3579840" cy="3579840"/>
          </a:xfrm>
          <a:prstGeom prst="rect">
            <a:avLst/>
          </a:prstGeom>
          <a:noFill/>
          <a:ln w="12600">
            <a:solidFill>
              <a:srgbClr val="5896D1"/>
            </a:solidFill>
            <a:round/>
            <a:tailEnd type="arrow" w="med" len="med"/>
          </a:ln>
        </p:spPr>
      </p:sp>
      <p:sp>
        <p:nvSpPr>
          <p:cNvPr id="493" name="CustomShape 3"/>
          <p:cNvSpPr/>
          <p:nvPr/>
        </p:nvSpPr>
        <p:spPr>
          <a:xfrm>
            <a:off x="4304880" y="1849680"/>
            <a:ext cx="3579840" cy="3579840"/>
          </a:xfrm>
          <a:prstGeom prst="rect">
            <a:avLst/>
          </a:prstGeom>
          <a:noFill/>
          <a:ln w="12600">
            <a:solidFill>
              <a:srgbClr val="98B5D9"/>
            </a:solidFill>
            <a:round/>
            <a:tailEnd type="arrow" w="med" len="med"/>
          </a:ln>
        </p:spPr>
      </p:sp>
      <p:pic>
        <p:nvPicPr>
          <p:cNvPr id="494" name="Picture 6"/>
          <p:cNvPicPr/>
          <p:nvPr/>
        </p:nvPicPr>
        <p:blipFill>
          <a:blip r:embed="rId3"/>
          <a:stretch>
            <a:fillRect/>
          </a:stretch>
        </p:blipFill>
        <p:spPr>
          <a:xfrm>
            <a:off x="8912520" y="286560"/>
            <a:ext cx="2241000" cy="398520"/>
          </a:xfrm>
          <a:prstGeom prst="rect">
            <a:avLst/>
          </a:prstGeom>
          <a:ln>
            <a:noFill/>
          </a:ln>
        </p:spPr>
      </p:pic>
      <p:sp>
        <p:nvSpPr>
          <p:cNvPr id="495" name="CustomShape 4"/>
          <p:cNvSpPr/>
          <p:nvPr/>
        </p:nvSpPr>
        <p:spPr>
          <a:xfrm>
            <a:off x="1456920" y="1173240"/>
            <a:ext cx="2063880" cy="1341000"/>
          </a:xfrm>
          <a:prstGeom prst="roundRect">
            <a:avLst>
              <a:gd name="adj" fmla="val 16667"/>
            </a:avLst>
          </a:prstGeom>
          <a:gradFill>
            <a:gsLst>
              <a:gs pos="0">
                <a:srgbClr val="85A7D3"/>
              </a:gs>
              <a:gs pos="100000">
                <a:srgbClr val="96B4DB"/>
              </a:gs>
            </a:gsLst>
            <a:path path="circle"/>
          </a:gradFill>
          <a:ln>
            <a:noFill/>
          </a:ln>
        </p:spPr>
      </p:sp>
      <p:sp>
        <p:nvSpPr>
          <p:cNvPr id="496" name="CustomShape 5"/>
          <p:cNvSpPr/>
          <p:nvPr/>
        </p:nvSpPr>
        <p:spPr>
          <a:xfrm>
            <a:off x="1522440" y="1239120"/>
            <a:ext cx="1932840" cy="1209600"/>
          </a:xfrm>
          <a:prstGeom prst="rect">
            <a:avLst/>
          </a:prstGeom>
          <a:noFill/>
          <a:ln>
            <a:noFill/>
          </a:ln>
        </p:spPr>
        <p:txBody>
          <a:bodyPr lIns="144720" tIns="144720" rIns="144720" bIns="144720" anchor="ctr"/>
          <a:lstStyle/>
          <a:p>
            <a:pPr algn="ctr">
              <a:lnSpc>
                <a:spcPct val="90000"/>
              </a:lnSpc>
            </a:pPr>
            <a:r>
              <a:rPr lang="en-SG" sz="3800">
                <a:solidFill>
                  <a:srgbClr val="FFFFFF"/>
                </a:solidFill>
                <a:latin typeface="Segoe UI Light"/>
              </a:rPr>
              <a:t>init</a:t>
            </a:r>
            <a:endParaRPr/>
          </a:p>
        </p:txBody>
      </p:sp>
      <p:sp>
        <p:nvSpPr>
          <p:cNvPr id="497" name="CustomShape 6"/>
          <p:cNvSpPr/>
          <p:nvPr/>
        </p:nvSpPr>
        <p:spPr>
          <a:xfrm>
            <a:off x="3786480" y="1845000"/>
            <a:ext cx="1066680" cy="360"/>
          </a:xfrm>
          <a:prstGeom prst="straightConnector1">
            <a:avLst/>
          </a:prstGeom>
          <a:noFill/>
          <a:ln w="12600" cap="rnd">
            <a:solidFill>
              <a:srgbClr val="1CADE4"/>
            </a:solidFill>
            <a:custDash>
              <a:ds d="1225000000" sp="35000"/>
            </a:custDash>
            <a:round/>
            <a:tailEnd type="triangle" w="med" len="med"/>
          </a:ln>
        </p:spPr>
      </p:sp>
      <p:sp>
        <p:nvSpPr>
          <p:cNvPr id="498" name="CustomShape 7"/>
          <p:cNvSpPr/>
          <p:nvPr/>
        </p:nvSpPr>
        <p:spPr>
          <a:xfrm>
            <a:off x="1728720" y="2581920"/>
            <a:ext cx="1520280" cy="454320"/>
          </a:xfrm>
          <a:prstGeom prst="rect">
            <a:avLst/>
          </a:prstGeom>
          <a:noFill/>
          <a:ln>
            <a:noFill/>
          </a:ln>
        </p:spPr>
        <p:txBody>
          <a:bodyPr wrap="none" lIns="90000" tIns="45000" rIns="90000" bIns="45000"/>
          <a:lstStyle/>
          <a:p>
            <a:pPr>
              <a:lnSpc>
                <a:spcPct val="100000"/>
              </a:lnSpc>
            </a:pPr>
            <a:r>
              <a:rPr lang="en-SG" sz="2400">
                <a:solidFill>
                  <a:srgbClr val="000000"/>
                </a:solidFill>
                <a:latin typeface="Consolas"/>
              </a:rPr>
              <a:t>git init</a:t>
            </a:r>
            <a:endParaRPr/>
          </a:p>
        </p:txBody>
      </p:sp>
      <p:sp>
        <p:nvSpPr>
          <p:cNvPr id="499" name="CustomShape 8"/>
          <p:cNvSpPr/>
          <p:nvPr/>
        </p:nvSpPr>
        <p:spPr>
          <a:xfrm>
            <a:off x="6946920" y="5693760"/>
            <a:ext cx="1352880" cy="454320"/>
          </a:xfrm>
          <a:prstGeom prst="rect">
            <a:avLst/>
          </a:prstGeom>
          <a:noFill/>
          <a:ln>
            <a:noFill/>
          </a:ln>
        </p:spPr>
        <p:txBody>
          <a:bodyPr wrap="none" lIns="90000" tIns="45000" rIns="90000" bIns="45000"/>
          <a:lstStyle/>
          <a:p>
            <a:pPr>
              <a:lnSpc>
                <a:spcPct val="100000"/>
              </a:lnSpc>
            </a:pPr>
            <a:r>
              <a:rPr lang="en-SG" sz="2400">
                <a:solidFill>
                  <a:srgbClr val="000000"/>
                </a:solidFill>
                <a:latin typeface="Consolas"/>
              </a:rPr>
              <a:t>git add</a:t>
            </a:r>
            <a:endParaRPr/>
          </a:p>
        </p:txBody>
      </p:sp>
      <p:sp>
        <p:nvSpPr>
          <p:cNvPr id="500" name="CustomShape 9"/>
          <p:cNvSpPr/>
          <p:nvPr/>
        </p:nvSpPr>
        <p:spPr>
          <a:xfrm>
            <a:off x="3535920" y="5693760"/>
            <a:ext cx="1855800" cy="454320"/>
          </a:xfrm>
          <a:prstGeom prst="rect">
            <a:avLst/>
          </a:prstGeom>
          <a:noFill/>
          <a:ln>
            <a:noFill/>
          </a:ln>
        </p:spPr>
        <p:txBody>
          <a:bodyPr wrap="none" lIns="90000" tIns="45000" rIns="90000" bIns="45000"/>
          <a:lstStyle/>
          <a:p>
            <a:pPr algn="ctr">
              <a:lnSpc>
                <a:spcPct val="100000"/>
              </a:lnSpc>
            </a:pPr>
            <a:r>
              <a:rPr lang="en-SG" sz="2400">
                <a:solidFill>
                  <a:srgbClr val="000000"/>
                </a:solidFill>
                <a:latin typeface="Consolas"/>
              </a:rPr>
              <a:t>git commit</a:t>
            </a:r>
            <a:endParaRPr/>
          </a:p>
        </p:txBody>
      </p:sp>
      <p:sp>
        <p:nvSpPr>
          <p:cNvPr id="501" name="CustomShape 10"/>
          <p:cNvSpPr/>
          <p:nvPr/>
        </p:nvSpPr>
        <p:spPr>
          <a:xfrm>
            <a:off x="5063040" y="1178280"/>
            <a:ext cx="2063880" cy="1341000"/>
          </a:xfrm>
          <a:prstGeom prst="roundRect">
            <a:avLst>
              <a:gd name="adj" fmla="val 16667"/>
            </a:avLst>
          </a:prstGeom>
          <a:gradFill>
            <a:gsLst>
              <a:gs pos="0">
                <a:srgbClr val="0B70BA"/>
              </a:gs>
              <a:gs pos="100000">
                <a:srgbClr val="1A76B9"/>
              </a:gs>
            </a:gsLst>
            <a:path path="circle"/>
          </a:gradFill>
          <a:ln>
            <a:noFill/>
          </a:ln>
        </p:spPr>
        <p:txBody>
          <a:bodyPr lIns="217800" tIns="217800" rIns="152280" bIns="152280" anchor="ctr"/>
          <a:lstStyle/>
          <a:p>
            <a:pPr algn="ctr">
              <a:lnSpc>
                <a:spcPct val="90000"/>
              </a:lnSpc>
            </a:pPr>
            <a:r>
              <a:rPr lang="en-SG" sz="4000">
                <a:solidFill>
                  <a:srgbClr val="FFFFFF"/>
                </a:solidFill>
                <a:latin typeface="Segoe UI Light"/>
              </a:rPr>
              <a:t>change</a:t>
            </a:r>
            <a:endParaRPr/>
          </a:p>
        </p:txBody>
      </p:sp>
      <p:sp>
        <p:nvSpPr>
          <p:cNvPr id="502" name="CustomShape 11"/>
          <p:cNvSpPr/>
          <p:nvPr/>
        </p:nvSpPr>
        <p:spPr>
          <a:xfrm>
            <a:off x="6613920" y="4404600"/>
            <a:ext cx="2063880" cy="1341000"/>
          </a:xfrm>
          <a:prstGeom prst="roundRect">
            <a:avLst>
              <a:gd name="adj" fmla="val 16667"/>
            </a:avLst>
          </a:prstGeom>
          <a:gradFill>
            <a:gsLst>
              <a:gs pos="0">
                <a:srgbClr val="3C88D2"/>
              </a:gs>
              <a:gs pos="100000">
                <a:srgbClr val="4C92D5"/>
              </a:gs>
            </a:gsLst>
            <a:path path="circle"/>
          </a:gradFill>
          <a:ln>
            <a:noFill/>
          </a:ln>
        </p:spPr>
        <p:txBody>
          <a:bodyPr lIns="217800" tIns="217800" rIns="152280" bIns="152280" anchor="ctr"/>
          <a:lstStyle/>
          <a:p>
            <a:pPr algn="ctr">
              <a:lnSpc>
                <a:spcPct val="90000"/>
              </a:lnSpc>
            </a:pPr>
            <a:r>
              <a:rPr lang="en-SG" sz="4000">
                <a:solidFill>
                  <a:srgbClr val="FFFFFF"/>
                </a:solidFill>
                <a:latin typeface="Segoe UI Light"/>
              </a:rPr>
              <a:t>stage</a:t>
            </a:r>
            <a:endParaRPr/>
          </a:p>
        </p:txBody>
      </p:sp>
      <p:sp>
        <p:nvSpPr>
          <p:cNvPr id="503" name="CustomShape 12"/>
          <p:cNvSpPr/>
          <p:nvPr/>
        </p:nvSpPr>
        <p:spPr>
          <a:xfrm>
            <a:off x="3511800" y="4404600"/>
            <a:ext cx="2063880" cy="1341000"/>
          </a:xfrm>
          <a:prstGeom prst="roundRect">
            <a:avLst>
              <a:gd name="adj" fmla="val 16667"/>
            </a:avLst>
          </a:prstGeom>
          <a:gradFill>
            <a:gsLst>
              <a:gs pos="0">
                <a:srgbClr val="85A7D3"/>
              </a:gs>
              <a:gs pos="100000">
                <a:srgbClr val="96B4DB"/>
              </a:gs>
            </a:gsLst>
            <a:path path="circle"/>
          </a:gradFill>
          <a:ln>
            <a:noFill/>
          </a:ln>
        </p:spPr>
        <p:txBody>
          <a:bodyPr lIns="217800" tIns="217800" rIns="152280" bIns="152280" anchor="ctr"/>
          <a:lstStyle/>
          <a:p>
            <a:pPr algn="ctr">
              <a:lnSpc>
                <a:spcPct val="90000"/>
              </a:lnSpc>
            </a:pPr>
            <a:r>
              <a:rPr lang="en-SG" sz="3800">
                <a:solidFill>
                  <a:srgbClr val="FFFFFF"/>
                </a:solidFill>
                <a:latin typeface="Segoe UI Light"/>
              </a:rPr>
              <a:t>commit</a:t>
            </a:r>
            <a:endParaRPr/>
          </a:p>
        </p:txBody>
      </p:sp>
      <p:pic>
        <p:nvPicPr>
          <p:cNvPr id="504" name="Picture 503"/>
          <p:cNvPicPr/>
          <p:nvPr/>
        </p:nvPicPr>
        <p:blipFill>
          <a:blip r:embed="rId4"/>
          <a:srcRect l="326222" t="-152418" r="813565" b="-152418"/>
          <a:stretch>
            <a:fillRect/>
          </a:stretch>
        </p:blipFill>
        <p:spPr>
          <a:xfrm>
            <a:off x="1207440" y="791280"/>
            <a:ext cx="7936200" cy="533484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fill="hold" nodeType="withEffect">
                                  <p:stCondLst>
                                    <p:cond delay="0"/>
                                  </p:stCondLst>
                                  <p:childTnLst>
                                    <p:set>
                                      <p:cBhvr>
                                        <p:cTn id="6" dur="1" fill="hold">
                                          <p:stCondLst>
                                            <p:cond delay="0"/>
                                          </p:stCondLst>
                                        </p:cTn>
                                        <p:tgtEl>
                                          <p:spTgt spid="498"/>
                                        </p:tgtEl>
                                        <p:attrNameLst>
                                          <p:attrName>style.visibility</p:attrName>
                                        </p:attrNameLst>
                                      </p:cBhvr>
                                      <p:to>
                                        <p:strVal val="visible"/>
                                      </p:to>
                                    </p:set>
                                    <p:animEffect transition="in" filter="fade">
                                      <p:cBhvr additive="repl">
                                        <p:cTn id="7" dur="250"/>
                                        <p:tgtEl>
                                          <p:spTgt spid="498"/>
                                        </p:tgtEl>
                                      </p:cBhvr>
                                    </p:animEffect>
                                  </p:childTnLst>
                                </p:cTn>
                              </p:par>
                            </p:childTnLst>
                          </p:cTn>
                        </p:par>
                        <p:par>
                          <p:cTn id="8" fill="hold">
                            <p:stCondLst>
                              <p:cond delay="250"/>
                            </p:stCondLst>
                            <p:childTnLst>
                              <p:par>
                                <p:cTn id="9" presetID="10" presetClass="entr" fill="hold" nodeType="afterEffect">
                                  <p:stCondLst>
                                    <p:cond delay="0"/>
                                  </p:stCondLst>
                                  <p:childTnLst>
                                    <p:set>
                                      <p:cBhvr>
                                        <p:cTn id="10" dur="1" fill="hold">
                                          <p:stCondLst>
                                            <p:cond delay="0"/>
                                          </p:stCondLst>
                                        </p:cTn>
                                        <p:tgtEl>
                                          <p:spTgt spid="497"/>
                                        </p:tgtEl>
                                        <p:attrNameLst>
                                          <p:attrName>style.visibility</p:attrName>
                                        </p:attrNameLst>
                                      </p:cBhvr>
                                      <p:to>
                                        <p:strVal val="visible"/>
                                      </p:to>
                                    </p:set>
                                    <p:animEffect transition="in" filter="fade">
                                      <p:cBhvr additive="repl">
                                        <p:cTn id="11" dur="250"/>
                                        <p:tgtEl>
                                          <p:spTgt spid="497"/>
                                        </p:tgtEl>
                                      </p:cBhvr>
                                    </p:animEffect>
                                  </p:childTnLst>
                                </p:cTn>
                              </p:par>
                            </p:childTnLst>
                          </p:cTn>
                        </p:par>
                        <p:par>
                          <p:cTn id="12" fill="hold">
                            <p:stCondLst>
                              <p:cond delay="500"/>
                            </p:stCondLst>
                            <p:childTnLst>
                              <p:par>
                                <p:cTn id="13" presetID="10" presetClass="entr" fill="hold" nodeType="afterEffect">
                                  <p:stCondLst>
                                    <p:cond delay="0"/>
                                  </p:stCondLst>
                                  <p:childTnLst>
                                    <p:set>
                                      <p:cBhvr>
                                        <p:cTn id="14" dur="1" fill="hold">
                                          <p:stCondLst>
                                            <p:cond delay="0"/>
                                          </p:stCondLst>
                                        </p:cTn>
                                        <p:tgtEl>
                                          <p:spTgt spid="501"/>
                                        </p:tgtEl>
                                        <p:attrNameLst>
                                          <p:attrName>style.visibility</p:attrName>
                                        </p:attrNameLst>
                                      </p:cBhvr>
                                      <p:to>
                                        <p:strVal val="visible"/>
                                      </p:to>
                                    </p:set>
                                    <p:animEffect transition="in" filter="fade">
                                      <p:cBhvr additive="repl">
                                        <p:cTn id="15" dur="250"/>
                                        <p:tgtEl>
                                          <p:spTgt spid="501"/>
                                        </p:tgtEl>
                                      </p:cBhvr>
                                    </p:animEffect>
                                  </p:childTnLst>
                                </p:cTn>
                              </p:par>
                            </p:childTnLst>
                          </p:cTn>
                        </p:par>
                        <p:par>
                          <p:cTn id="16" fill="hold">
                            <p:stCondLst>
                              <p:cond delay="750"/>
                            </p:stCondLst>
                            <p:childTnLst>
                              <p:par>
                                <p:cTn id="17" presetID="10" presetClass="entr" fill="hold" nodeType="afterEffect">
                                  <p:stCondLst>
                                    <p:cond delay="0"/>
                                  </p:stCondLst>
                                  <p:childTnLst>
                                    <p:set>
                                      <p:cBhvr>
                                        <p:cTn id="18" dur="1" fill="hold">
                                          <p:stCondLst>
                                            <p:cond delay="0"/>
                                          </p:stCondLst>
                                        </p:cTn>
                                        <p:tgtEl>
                                          <p:spTgt spid="491"/>
                                        </p:tgtEl>
                                        <p:attrNameLst>
                                          <p:attrName>style.visibility</p:attrName>
                                        </p:attrNameLst>
                                      </p:cBhvr>
                                      <p:to>
                                        <p:strVal val="visible"/>
                                      </p:to>
                                    </p:set>
                                    <p:animEffect transition="in" filter="fade">
                                      <p:cBhvr additive="repl">
                                        <p:cTn id="19" dur="250"/>
                                        <p:tgtEl>
                                          <p:spTgt spid="491"/>
                                        </p:tgtEl>
                                      </p:cBhvr>
                                    </p:animEffect>
                                  </p:childTnLst>
                                </p:cTn>
                              </p:par>
                            </p:childTnLst>
                          </p:cTn>
                        </p:par>
                        <p:par>
                          <p:cTn id="20" fill="hold">
                            <p:stCondLst>
                              <p:cond delay="1000"/>
                            </p:stCondLst>
                            <p:childTnLst>
                              <p:par>
                                <p:cTn id="21" presetID="10" presetClass="entr" fill="hold" nodeType="afterEffect">
                                  <p:stCondLst>
                                    <p:cond delay="0"/>
                                  </p:stCondLst>
                                  <p:childTnLst>
                                    <p:set>
                                      <p:cBhvr>
                                        <p:cTn id="22" dur="1" fill="hold">
                                          <p:stCondLst>
                                            <p:cond delay="0"/>
                                          </p:stCondLst>
                                        </p:cTn>
                                        <p:tgtEl>
                                          <p:spTgt spid="502"/>
                                        </p:tgtEl>
                                        <p:attrNameLst>
                                          <p:attrName>style.visibility</p:attrName>
                                        </p:attrNameLst>
                                      </p:cBhvr>
                                      <p:to>
                                        <p:strVal val="visible"/>
                                      </p:to>
                                    </p:set>
                                    <p:animEffect transition="in" filter="fade">
                                      <p:cBhvr additive="repl">
                                        <p:cTn id="23" dur="250"/>
                                        <p:tgtEl>
                                          <p:spTgt spid="502"/>
                                        </p:tgtEl>
                                      </p:cBhvr>
                                    </p:animEffect>
                                  </p:childTnLst>
                                </p:cTn>
                              </p:par>
                              <p:par>
                                <p:cTn id="24" presetID="10" presetClass="entr" fill="hold" nodeType="withEffect">
                                  <p:stCondLst>
                                    <p:cond delay="0"/>
                                  </p:stCondLst>
                                  <p:childTnLst>
                                    <p:set>
                                      <p:cBhvr>
                                        <p:cTn id="25" dur="1" fill="hold">
                                          <p:stCondLst>
                                            <p:cond delay="0"/>
                                          </p:stCondLst>
                                        </p:cTn>
                                        <p:tgtEl>
                                          <p:spTgt spid="499"/>
                                        </p:tgtEl>
                                        <p:attrNameLst>
                                          <p:attrName>style.visibility</p:attrName>
                                        </p:attrNameLst>
                                      </p:cBhvr>
                                      <p:to>
                                        <p:strVal val="visible"/>
                                      </p:to>
                                    </p:set>
                                    <p:animEffect transition="in" filter="fade">
                                      <p:cBhvr additive="repl">
                                        <p:cTn id="26" dur="250"/>
                                        <p:tgtEl>
                                          <p:spTgt spid="499"/>
                                        </p:tgtEl>
                                      </p:cBhvr>
                                    </p:animEffect>
                                  </p:childTnLst>
                                </p:cTn>
                              </p:par>
                            </p:childTnLst>
                          </p:cTn>
                        </p:par>
                        <p:par>
                          <p:cTn id="27" fill="hold">
                            <p:stCondLst>
                              <p:cond delay="1250"/>
                            </p:stCondLst>
                            <p:childTnLst>
                              <p:par>
                                <p:cTn id="28" presetID="10" presetClass="entr" fill="hold" nodeType="afterEffect">
                                  <p:stCondLst>
                                    <p:cond delay="0"/>
                                  </p:stCondLst>
                                  <p:childTnLst>
                                    <p:set>
                                      <p:cBhvr>
                                        <p:cTn id="29" dur="1" fill="hold">
                                          <p:stCondLst>
                                            <p:cond delay="0"/>
                                          </p:stCondLst>
                                        </p:cTn>
                                        <p:tgtEl>
                                          <p:spTgt spid="492"/>
                                        </p:tgtEl>
                                        <p:attrNameLst>
                                          <p:attrName>style.visibility</p:attrName>
                                        </p:attrNameLst>
                                      </p:cBhvr>
                                      <p:to>
                                        <p:strVal val="visible"/>
                                      </p:to>
                                    </p:set>
                                    <p:animEffect transition="in" filter="fade">
                                      <p:cBhvr additive="repl">
                                        <p:cTn id="30" dur="250"/>
                                        <p:tgtEl>
                                          <p:spTgt spid="492"/>
                                        </p:tgtEl>
                                      </p:cBhvr>
                                    </p:animEffect>
                                  </p:childTnLst>
                                </p:cTn>
                              </p:par>
                            </p:childTnLst>
                          </p:cTn>
                        </p:par>
                        <p:par>
                          <p:cTn id="31" fill="hold">
                            <p:stCondLst>
                              <p:cond delay="1500"/>
                            </p:stCondLst>
                            <p:childTnLst>
                              <p:par>
                                <p:cTn id="32" presetID="10" presetClass="entr" fill="hold" nodeType="afterEffect">
                                  <p:stCondLst>
                                    <p:cond delay="0"/>
                                  </p:stCondLst>
                                  <p:childTnLst>
                                    <p:set>
                                      <p:cBhvr>
                                        <p:cTn id="33" dur="1" fill="hold">
                                          <p:stCondLst>
                                            <p:cond delay="0"/>
                                          </p:stCondLst>
                                        </p:cTn>
                                        <p:tgtEl>
                                          <p:spTgt spid="503"/>
                                        </p:tgtEl>
                                        <p:attrNameLst>
                                          <p:attrName>style.visibility</p:attrName>
                                        </p:attrNameLst>
                                      </p:cBhvr>
                                      <p:to>
                                        <p:strVal val="visible"/>
                                      </p:to>
                                    </p:set>
                                    <p:animEffect transition="in" filter="fade">
                                      <p:cBhvr additive="repl">
                                        <p:cTn id="34" dur="250"/>
                                        <p:tgtEl>
                                          <p:spTgt spid="503"/>
                                        </p:tgtEl>
                                      </p:cBhvr>
                                    </p:animEffect>
                                  </p:childTnLst>
                                </p:cTn>
                              </p:par>
                              <p:par>
                                <p:cTn id="35" presetID="10" presetClass="entr" fill="hold" nodeType="withEffect">
                                  <p:stCondLst>
                                    <p:cond delay="0"/>
                                  </p:stCondLst>
                                  <p:childTnLst>
                                    <p:set>
                                      <p:cBhvr>
                                        <p:cTn id="36" dur="1" fill="hold">
                                          <p:stCondLst>
                                            <p:cond delay="0"/>
                                          </p:stCondLst>
                                        </p:cTn>
                                        <p:tgtEl>
                                          <p:spTgt spid="500"/>
                                        </p:tgtEl>
                                        <p:attrNameLst>
                                          <p:attrName>style.visibility</p:attrName>
                                        </p:attrNameLst>
                                      </p:cBhvr>
                                      <p:to>
                                        <p:strVal val="visible"/>
                                      </p:to>
                                    </p:set>
                                    <p:animEffect transition="in" filter="fade">
                                      <p:cBhvr additive="repl">
                                        <p:cTn id="37" dur="250"/>
                                        <p:tgtEl>
                                          <p:spTgt spid="500"/>
                                        </p:tgtEl>
                                      </p:cBhvr>
                                    </p:animEffect>
                                  </p:childTnLst>
                                </p:cTn>
                              </p:par>
                            </p:childTnLst>
                          </p:cTn>
                        </p:par>
                        <p:par>
                          <p:cTn id="38" fill="hold">
                            <p:stCondLst>
                              <p:cond delay="1750"/>
                            </p:stCondLst>
                            <p:childTnLst>
                              <p:par>
                                <p:cTn id="39" presetID="10" presetClass="entr" fill="hold" nodeType="afterEffect">
                                  <p:stCondLst>
                                    <p:cond delay="0"/>
                                  </p:stCondLst>
                                  <p:childTnLst>
                                    <p:set>
                                      <p:cBhvr>
                                        <p:cTn id="40" dur="1" fill="hold">
                                          <p:stCondLst>
                                            <p:cond delay="0"/>
                                          </p:stCondLst>
                                        </p:cTn>
                                        <p:tgtEl>
                                          <p:spTgt spid="493"/>
                                        </p:tgtEl>
                                        <p:attrNameLst>
                                          <p:attrName>style.visibility</p:attrName>
                                        </p:attrNameLst>
                                      </p:cBhvr>
                                      <p:to>
                                        <p:strVal val="visible"/>
                                      </p:to>
                                    </p:set>
                                    <p:animEffect transition="in" filter="fade">
                                      <p:cBhvr additive="repl">
                                        <p:cTn id="41" dur="250"/>
                                        <p:tgtEl>
                                          <p:spTgt spid="4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SG" dirty="0" smtClean="0"/>
              <a:t>Basic workflow</a:t>
            </a:r>
            <a:endParaRPr lang="en-SG"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31495722"/>
              </p:ext>
            </p:extLst>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6" descr="http://wiki.xbmc.org/images/f/f1/Box_ico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17160" y="1737360"/>
            <a:ext cx="1799998" cy="180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iconbug.com/data/c9/400/c52003be989a73de1522cadd17b75be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27388" y="4047180"/>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crate icon"/>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73359" y="3920180"/>
            <a:ext cx="1799998" cy="180000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p:cNvGrpSpPr/>
          <p:nvPr/>
        </p:nvGrpSpPr>
        <p:grpSpPr>
          <a:xfrm>
            <a:off x="2297113" y="1895004"/>
            <a:ext cx="1436563" cy="933766"/>
            <a:chOff x="4310918" y="3087726"/>
            <a:chExt cx="1436563" cy="933766"/>
          </a:xfrm>
        </p:grpSpPr>
        <p:sp>
          <p:nvSpPr>
            <p:cNvPr id="19" name="Rounded Rectangle 18"/>
            <p:cNvSpPr/>
            <p:nvPr/>
          </p:nvSpPr>
          <p:spPr>
            <a:xfrm>
              <a:off x="4310918" y="3087726"/>
              <a:ext cx="1436563" cy="933766"/>
            </a:xfrm>
            <a:prstGeom prst="roundRect">
              <a:avLst/>
            </a:prstGeom>
          </p:spPr>
          <p:style>
            <a:lnRef idx="2">
              <a:schemeClr val="lt1">
                <a:hueOff val="0"/>
                <a:satOff val="0"/>
                <a:lumOff val="0"/>
                <a:alphaOff val="0"/>
              </a:schemeClr>
            </a:lnRef>
            <a:fillRef idx="1">
              <a:schemeClr val="accent3">
                <a:hueOff val="-711579"/>
                <a:satOff val="3826"/>
                <a:lumOff val="4314"/>
                <a:alphaOff val="0"/>
              </a:schemeClr>
            </a:fillRef>
            <a:effectRef idx="0">
              <a:schemeClr val="accent3">
                <a:hueOff val="-711579"/>
                <a:satOff val="3826"/>
                <a:lumOff val="4314"/>
                <a:alphaOff val="0"/>
              </a:schemeClr>
            </a:effectRef>
            <a:fontRef idx="minor">
              <a:schemeClr val="lt1"/>
            </a:fontRef>
          </p:style>
        </p:sp>
        <p:sp>
          <p:nvSpPr>
            <p:cNvPr id="20" name="Rounded Rectangle 4"/>
            <p:cNvSpPr/>
            <p:nvPr/>
          </p:nvSpPr>
          <p:spPr>
            <a:xfrm>
              <a:off x="4356501" y="3133309"/>
              <a:ext cx="1345397" cy="8426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SG" sz="2500" kern="1200" dirty="0" err="1" smtClean="0"/>
                <a:t>Init</a:t>
              </a:r>
              <a:endParaRPr lang="en-SG" sz="2500" kern="1200" dirty="0"/>
            </a:p>
          </p:txBody>
        </p:sp>
      </p:grpSp>
      <p:cxnSp>
        <p:nvCxnSpPr>
          <p:cNvPr id="4" name="Straight Arrow Connector 3"/>
          <p:cNvCxnSpPr/>
          <p:nvPr/>
        </p:nvCxnSpPr>
        <p:spPr>
          <a:xfrm>
            <a:off x="3873500" y="2361887"/>
            <a:ext cx="1003300"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3" name="TextBox 22"/>
          <p:cNvSpPr txBox="1"/>
          <p:nvPr/>
        </p:nvSpPr>
        <p:spPr>
          <a:xfrm>
            <a:off x="5408930" y="1121807"/>
            <a:ext cx="1435100" cy="615553"/>
          </a:xfrm>
          <a:prstGeom prst="rect">
            <a:avLst/>
          </a:prstGeom>
          <a:noFill/>
        </p:spPr>
        <p:txBody>
          <a:bodyPr wrap="square" lIns="0" tIns="0" rIns="0" bIns="0" rtlCol="0">
            <a:spAutoFit/>
          </a:bodyPr>
          <a:lstStyle/>
          <a:p>
            <a:r>
              <a:rPr lang="el-GR" sz="4000" dirty="0" smtClean="0">
                <a:solidFill>
                  <a:schemeClr val="accent1">
                    <a:lumMod val="75000"/>
                  </a:schemeClr>
                </a:solidFill>
                <a:latin typeface="Consolas" panose="020B0609020204030204" pitchFamily="49" charset="0"/>
                <a:cs typeface="Consolas" panose="020B0609020204030204" pitchFamily="49" charset="0"/>
              </a:rPr>
              <a:t>Δ</a:t>
            </a:r>
            <a:r>
              <a:rPr lang="en-SG" sz="4000" dirty="0" smtClean="0">
                <a:solidFill>
                  <a:schemeClr val="accent1">
                    <a:lumMod val="75000"/>
                  </a:schemeClr>
                </a:solidFill>
                <a:latin typeface="Consolas" panose="020B0609020204030204" pitchFamily="49" charset="0"/>
                <a:cs typeface="Consolas" panose="020B0609020204030204" pitchFamily="49" charset="0"/>
              </a:rPr>
              <a:t>code</a:t>
            </a:r>
            <a:endParaRPr lang="en-SG" sz="4000" dirty="0">
              <a:solidFill>
                <a:schemeClr val="accent1">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2482926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4"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anim calcmode="lin" valueType="num">
                                      <p:cBhvr>
                                        <p:cTn id="8" dur="500" fill="hold"/>
                                        <p:tgtEl>
                                          <p:spTgt spid="23"/>
                                        </p:tgtEl>
                                        <p:attrNameLst>
                                          <p:attrName>ppt_x</p:attrName>
                                        </p:attrNameLst>
                                      </p:cBhvr>
                                      <p:tavLst>
                                        <p:tav tm="0">
                                          <p:val>
                                            <p:strVal val="#ppt_x"/>
                                          </p:val>
                                        </p:tav>
                                        <p:tav tm="100000">
                                          <p:val>
                                            <p:strVal val="#ppt_x"/>
                                          </p:val>
                                        </p:tav>
                                      </p:tavLst>
                                    </p:anim>
                                    <p:anim calcmode="lin" valueType="num">
                                      <p:cBhvr>
                                        <p:cTn id="9"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8" presetClass="path" presetSubtype="0" accel="50000" decel="50000" fill="hold" grpId="0" nodeType="clickEffect">
                                  <p:stCondLst>
                                    <p:cond delay="0"/>
                                  </p:stCondLst>
                                  <p:childTnLst>
                                    <p:animMotion origin="layout" path="M -0.00104 -3.33333E-6 C 0.0125 0.02223 0.11224 0.05811 0.14011 0.11204 C 0.14909 0.12662 0.24805 0.30718 0.23855 0.38311 C 0.24701 0.45278 0.19922 0.58611 0.14545 0.60602 C 0.0862 0.66204 -0.06653 0.62199 -0.07916 0.64445 " pathEditMode="fixed" rAng="0" ptsTypes="AAAAA">
                                      <p:cBhvr>
                                        <p:cTn id="13" dur="3500" fill="hold"/>
                                        <p:tgtEl>
                                          <p:spTgt spid="23"/>
                                        </p:tgtEl>
                                        <p:attrNameLst>
                                          <p:attrName>ppt_x</p:attrName>
                                          <p:attrName>ppt_y</p:attrName>
                                        </p:attrNameLst>
                                      </p:cBhvr>
                                      <p:rCtr x="8125" y="3222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4"/>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SG" dirty="0" smtClean="0"/>
              <a:t>Basic workflow</a:t>
            </a:r>
            <a:endParaRPr lang="en-SG"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31495722"/>
              </p:ext>
            </p:extLst>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6" descr="http://wiki.xbmc.org/images/f/f1/Box_ico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17160" y="1737360"/>
            <a:ext cx="1799998" cy="180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iconbug.com/data/c9/400/c52003be989a73de1522cadd17b75be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27388" y="4047180"/>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crate icon"/>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73359" y="3920180"/>
            <a:ext cx="1799998" cy="180000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p:cNvGrpSpPr/>
          <p:nvPr/>
        </p:nvGrpSpPr>
        <p:grpSpPr>
          <a:xfrm>
            <a:off x="2297113" y="1895004"/>
            <a:ext cx="1436563" cy="933766"/>
            <a:chOff x="4310918" y="3087726"/>
            <a:chExt cx="1436563" cy="933766"/>
          </a:xfrm>
        </p:grpSpPr>
        <p:sp>
          <p:nvSpPr>
            <p:cNvPr id="19" name="Rounded Rectangle 18"/>
            <p:cNvSpPr/>
            <p:nvPr/>
          </p:nvSpPr>
          <p:spPr>
            <a:xfrm>
              <a:off x="4310918" y="3087726"/>
              <a:ext cx="1436563" cy="933766"/>
            </a:xfrm>
            <a:prstGeom prst="roundRect">
              <a:avLst/>
            </a:prstGeom>
          </p:spPr>
          <p:style>
            <a:lnRef idx="2">
              <a:schemeClr val="lt1">
                <a:hueOff val="0"/>
                <a:satOff val="0"/>
                <a:lumOff val="0"/>
                <a:alphaOff val="0"/>
              </a:schemeClr>
            </a:lnRef>
            <a:fillRef idx="1">
              <a:schemeClr val="accent3">
                <a:hueOff val="-711579"/>
                <a:satOff val="3826"/>
                <a:lumOff val="4314"/>
                <a:alphaOff val="0"/>
              </a:schemeClr>
            </a:fillRef>
            <a:effectRef idx="0">
              <a:schemeClr val="accent3">
                <a:hueOff val="-711579"/>
                <a:satOff val="3826"/>
                <a:lumOff val="4314"/>
                <a:alphaOff val="0"/>
              </a:schemeClr>
            </a:effectRef>
            <a:fontRef idx="minor">
              <a:schemeClr val="lt1"/>
            </a:fontRef>
          </p:style>
        </p:sp>
        <p:sp>
          <p:nvSpPr>
            <p:cNvPr id="20" name="Rounded Rectangle 4"/>
            <p:cNvSpPr/>
            <p:nvPr/>
          </p:nvSpPr>
          <p:spPr>
            <a:xfrm>
              <a:off x="4356501" y="3133309"/>
              <a:ext cx="1345397" cy="8426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SG" sz="2500" kern="1200" dirty="0" err="1" smtClean="0"/>
                <a:t>Init</a:t>
              </a:r>
              <a:endParaRPr lang="en-SG" sz="2500" kern="1200" dirty="0"/>
            </a:p>
          </p:txBody>
        </p:sp>
      </p:grpSp>
      <p:cxnSp>
        <p:nvCxnSpPr>
          <p:cNvPr id="4" name="Straight Arrow Connector 3"/>
          <p:cNvCxnSpPr/>
          <p:nvPr/>
        </p:nvCxnSpPr>
        <p:spPr>
          <a:xfrm>
            <a:off x="3873500" y="2361887"/>
            <a:ext cx="1003300"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3" name="TextBox 22"/>
          <p:cNvSpPr txBox="1"/>
          <p:nvPr/>
        </p:nvSpPr>
        <p:spPr>
          <a:xfrm>
            <a:off x="5076401" y="663898"/>
            <a:ext cx="2795270" cy="1231106"/>
          </a:xfrm>
          <a:prstGeom prst="rect">
            <a:avLst/>
          </a:prstGeom>
          <a:noFill/>
        </p:spPr>
        <p:txBody>
          <a:bodyPr wrap="square" lIns="0" tIns="0" rIns="0" bIns="0" rtlCol="0">
            <a:spAutoFit/>
          </a:bodyPr>
          <a:lstStyle/>
          <a:p>
            <a:r>
              <a:rPr lang="el-GR" sz="8000" dirty="0" smtClean="0">
                <a:solidFill>
                  <a:schemeClr val="accent1">
                    <a:lumMod val="75000"/>
                  </a:schemeClr>
                </a:solidFill>
                <a:latin typeface="Consolas" panose="020B0609020204030204" pitchFamily="49" charset="0"/>
                <a:cs typeface="Consolas" panose="020B0609020204030204" pitchFamily="49" charset="0"/>
              </a:rPr>
              <a:t>Δ</a:t>
            </a:r>
            <a:r>
              <a:rPr lang="en-SG" sz="8000" dirty="0" smtClean="0">
                <a:solidFill>
                  <a:schemeClr val="accent1">
                    <a:lumMod val="75000"/>
                  </a:schemeClr>
                </a:solidFill>
                <a:latin typeface="Consolas" panose="020B0609020204030204" pitchFamily="49" charset="0"/>
                <a:cs typeface="Consolas" panose="020B0609020204030204" pitchFamily="49" charset="0"/>
              </a:rPr>
              <a:t>code</a:t>
            </a:r>
            <a:endParaRPr lang="en-SG" sz="8000" dirty="0">
              <a:solidFill>
                <a:schemeClr val="accent1">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5907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1"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anim calcmode="lin" valueType="num">
                                      <p:cBhvr>
                                        <p:cTn id="8" dur="500" fill="hold"/>
                                        <p:tgtEl>
                                          <p:spTgt spid="23"/>
                                        </p:tgtEl>
                                        <p:attrNameLst>
                                          <p:attrName>ppt_x</p:attrName>
                                        </p:attrNameLst>
                                      </p:cBhvr>
                                      <p:tavLst>
                                        <p:tav tm="0">
                                          <p:val>
                                            <p:strVal val="#ppt_x"/>
                                          </p:val>
                                        </p:tav>
                                        <p:tav tm="100000">
                                          <p:val>
                                            <p:strVal val="#ppt_x"/>
                                          </p:val>
                                        </p:tav>
                                      </p:tavLst>
                                    </p:anim>
                                    <p:anim calcmode="lin" valueType="num">
                                      <p:cBhvr>
                                        <p:cTn id="9"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8" presetClass="path" presetSubtype="0" accel="50000" decel="50000" fill="hold" grpId="0" nodeType="clickEffect">
                                  <p:stCondLst>
                                    <p:cond delay="0"/>
                                  </p:stCondLst>
                                  <p:childTnLst>
                                    <p:animMotion origin="layout" path="M 0.00104 -4.07407E-6 C 0.01458 0.02223 0.11432 0.05811 0.14219 0.11204 C 0.15117 0.12662 0.25013 0.30718 0.24062 0.38311 C 0.24909 0.45278 0.2013 0.58612 0.14753 0.60602 C 0.08828 0.66204 -0.06445 0.62199 -0.07708 0.64445 " pathEditMode="fixed" rAng="0" ptsTypes="AAAAA">
                                      <p:cBhvr>
                                        <p:cTn id="13" dur="3500" fill="hold"/>
                                        <p:tgtEl>
                                          <p:spTgt spid="23"/>
                                        </p:tgtEl>
                                        <p:attrNameLst>
                                          <p:attrName>ppt_x</p:attrName>
                                          <p:attrName>ppt_y</p:attrName>
                                        </p:attrNameLst>
                                      </p:cBhvr>
                                      <p:rCtr x="8112" y="3222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Patch </a:t>
            </a:r>
            <a:r>
              <a:rPr lang="en-SG" dirty="0" smtClean="0"/>
              <a:t>Mode</a:t>
            </a:r>
            <a:endParaRPr lang="en-SG" dirty="0"/>
          </a:p>
        </p:txBody>
      </p:sp>
      <p:sp>
        <p:nvSpPr>
          <p:cNvPr id="4" name="Text Placeholder 3"/>
          <p:cNvSpPr>
            <a:spLocks noGrp="1"/>
          </p:cNvSpPr>
          <p:nvPr>
            <p:ph type="body" sz="half" idx="2"/>
          </p:nvPr>
        </p:nvSpPr>
        <p:spPr/>
        <p:txBody>
          <a:bodyPr/>
          <a:lstStyle/>
          <a:p>
            <a:r>
              <a:rPr lang="en-SG" dirty="0"/>
              <a:t>Turning big changes into small commits</a:t>
            </a:r>
          </a:p>
          <a:p>
            <a:endParaRPr lang="en-SG" dirty="0"/>
          </a:p>
        </p:txBody>
      </p:sp>
      <p:pic>
        <p:nvPicPr>
          <p:cNvPr id="23554" name="Picture 2" descr="http://images6.fanpop.com/image/photos/33900000/Wreck-it-Ralph-wreck-it-ralph-33985701-1920-1200.jpg"/>
          <p:cNvPicPr>
            <a:picLocks noGrp="1" noChangeAspect="1" noChangeArrowheads="1"/>
          </p:cNvPicPr>
          <p:nvPr>
            <p:ph type="pic" idx="1"/>
          </p:nvPr>
        </p:nvPicPr>
        <p:blipFill>
          <a:blip r:embed="rId3">
            <a:extLst>
              <a:ext uri="{28A0092B-C50C-407E-A947-70E740481C1C}">
                <a14:useLocalDpi xmlns:a14="http://schemas.microsoft.com/office/drawing/2010/main" val="0"/>
              </a:ext>
            </a:extLst>
          </a:blip>
          <a:srcRect t="17750" b="1775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p:nvPr/>
        </p:nvPicPr>
        <p:blipFill>
          <a:blip r:embed="rId4"/>
          <a:stretch>
            <a:fillRect/>
          </a:stretch>
        </p:blipFill>
        <p:spPr>
          <a:xfrm>
            <a:off x="11612880" y="6273560"/>
            <a:ext cx="492840" cy="492840"/>
          </a:xfrm>
          <a:prstGeom prst="rect">
            <a:avLst/>
          </a:prstGeom>
          <a:ln>
            <a:noFill/>
          </a:ln>
        </p:spPr>
      </p:pic>
    </p:spTree>
    <p:extLst>
      <p:ext uri="{BB962C8B-B14F-4D97-AF65-F5344CB8AC3E}">
        <p14:creationId xmlns:p14="http://schemas.microsoft.com/office/powerpoint/2010/main" val="4104912928"/>
      </p:ext>
    </p:extLst>
  </p:cSld>
  <p:clrMapOvr>
    <a:masterClrMapping/>
  </p:clrMapOvr>
  <p:transition spd="slow">
    <p:push/>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Branching</a:t>
            </a:r>
            <a:endParaRPr lang="en-SG" dirty="0"/>
          </a:p>
        </p:txBody>
      </p:sp>
      <p:sp>
        <p:nvSpPr>
          <p:cNvPr id="4" name="Text Placeholder 3"/>
          <p:cNvSpPr>
            <a:spLocks noGrp="1"/>
          </p:cNvSpPr>
          <p:nvPr>
            <p:ph type="body" sz="half" idx="2"/>
          </p:nvPr>
        </p:nvSpPr>
        <p:spPr/>
        <p:txBody>
          <a:bodyPr/>
          <a:lstStyle/>
          <a:p>
            <a:r>
              <a:rPr lang="en-SG" dirty="0"/>
              <a:t>Multiple dimensions in a single repository</a:t>
            </a:r>
          </a:p>
          <a:p>
            <a:endParaRPr lang="en-SG" dirty="0"/>
          </a:p>
        </p:txBody>
      </p:sp>
      <p:pic>
        <p:nvPicPr>
          <p:cNvPr id="26632" name="Picture 8" descr="https://www.atlassian.com/git/workflows/pageSections/00/contentFullWidth/0/tabs/02/pageSections/06/contentFullWidth/0/content_files/file/git-workflow-release-cycle-2feature.png"/>
          <p:cNvPicPr>
            <a:picLocks noGrp="1" noChangeAspect="1" noChangeArrowheads="1"/>
          </p:cNvPicPr>
          <p:nvPr>
            <p:ph type="pic" idx="1"/>
          </p:nvPr>
        </p:nvPicPr>
        <p:blipFill>
          <a:blip r:embed="rId3">
            <a:extLst>
              <a:ext uri="{28A0092B-C50C-407E-A947-70E740481C1C}">
                <a14:useLocalDpi xmlns:a14="http://schemas.microsoft.com/office/drawing/2010/main" val="0"/>
              </a:ext>
            </a:extLst>
          </a:blip>
          <a:srcRect t="3821" b="3821"/>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p:nvPr/>
        </p:nvPicPr>
        <p:blipFill>
          <a:blip r:embed="rId4"/>
          <a:stretch>
            <a:fillRect/>
          </a:stretch>
        </p:blipFill>
        <p:spPr>
          <a:xfrm>
            <a:off x="11593425" y="6296796"/>
            <a:ext cx="492840" cy="492840"/>
          </a:xfrm>
          <a:prstGeom prst="rect">
            <a:avLst/>
          </a:prstGeom>
          <a:ln>
            <a:noFill/>
          </a:ln>
        </p:spPr>
      </p:pic>
    </p:spTree>
    <p:extLst>
      <p:ext uri="{BB962C8B-B14F-4D97-AF65-F5344CB8AC3E}">
        <p14:creationId xmlns:p14="http://schemas.microsoft.com/office/powerpoint/2010/main" val="4279045055"/>
      </p:ext>
    </p:extLst>
  </p:cSld>
  <p:clrMapOvr>
    <a:masterClrMapping/>
  </p:clrMapOvr>
  <p:transition spd="slow">
    <p:push/>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Branches </a:t>
            </a:r>
            <a:r>
              <a:rPr lang="en-SG" dirty="0" smtClean="0"/>
              <a:t>Visualised</a:t>
            </a:r>
            <a:endParaRPr lang="en-SG" dirty="0"/>
          </a:p>
        </p:txBody>
      </p:sp>
      <p:pic>
        <p:nvPicPr>
          <p:cNvPr id="530" name="Picture 6"/>
          <p:cNvPicPr/>
          <p:nvPr/>
        </p:nvPicPr>
        <p:blipFill>
          <a:blip r:embed="rId3"/>
          <a:stretch>
            <a:fillRect/>
          </a:stretch>
        </p:blipFill>
        <p:spPr>
          <a:xfrm>
            <a:off x="8912520" y="286560"/>
            <a:ext cx="2241000" cy="398520"/>
          </a:xfrm>
          <a:prstGeom prst="rect">
            <a:avLst/>
          </a:prstGeom>
          <a:ln>
            <a:noFill/>
          </a:ln>
        </p:spPr>
      </p:pic>
      <p:sp>
        <p:nvSpPr>
          <p:cNvPr id="538" name="CustomShape 9"/>
          <p:cNvSpPr/>
          <p:nvPr/>
        </p:nvSpPr>
        <p:spPr>
          <a:xfrm>
            <a:off x="1097280" y="5543640"/>
            <a:ext cx="9835200" cy="360"/>
          </a:xfrm>
          <a:prstGeom prst="straightConnector1">
            <a:avLst/>
          </a:prstGeom>
          <a:noFill/>
          <a:ln w="76320">
            <a:solidFill>
              <a:srgbClr val="000000"/>
            </a:solidFill>
            <a:round/>
            <a:tailEnd type="triangle" w="med" len="med"/>
          </a:ln>
        </p:spPr>
      </p:sp>
      <p:sp>
        <p:nvSpPr>
          <p:cNvPr id="539" name="CustomShape 10"/>
          <p:cNvSpPr/>
          <p:nvPr/>
        </p:nvSpPr>
        <p:spPr>
          <a:xfrm>
            <a:off x="4692960" y="5543640"/>
            <a:ext cx="2864880" cy="515160"/>
          </a:xfrm>
          <a:prstGeom prst="rect">
            <a:avLst/>
          </a:prstGeom>
          <a:noFill/>
          <a:ln>
            <a:noFill/>
          </a:ln>
        </p:spPr>
        <p:txBody>
          <a:bodyPr lIns="90000" tIns="45000" rIns="90000" bIns="45000"/>
          <a:lstStyle/>
          <a:p>
            <a:pPr algn="ctr">
              <a:lnSpc>
                <a:spcPct val="100000"/>
              </a:lnSpc>
            </a:pPr>
            <a:r>
              <a:rPr lang="en-SG" sz="2800">
                <a:solidFill>
                  <a:srgbClr val="000000"/>
                </a:solidFill>
                <a:latin typeface="Segoe UI Light"/>
              </a:rPr>
              <a:t>TIME</a:t>
            </a:r>
            <a:endParaRPr/>
          </a:p>
        </p:txBody>
      </p:sp>
      <p:sp>
        <p:nvSpPr>
          <p:cNvPr id="531" name="CustomShape 2"/>
          <p:cNvSpPr/>
          <p:nvPr/>
        </p:nvSpPr>
        <p:spPr>
          <a:xfrm>
            <a:off x="1276200" y="3333600"/>
            <a:ext cx="816840" cy="835920"/>
          </a:xfrm>
          <a:prstGeom prst="ellipse">
            <a:avLst/>
          </a:prstGeom>
          <a:ln/>
        </p:spPr>
        <p:style>
          <a:lnRef idx="3">
            <a:schemeClr val="lt1"/>
          </a:lnRef>
          <a:fillRef idx="1">
            <a:schemeClr val="accent3"/>
          </a:fillRef>
          <a:effectRef idx="1">
            <a:schemeClr val="accent3"/>
          </a:effectRef>
          <a:fontRef idx="minor">
            <a:schemeClr val="lt1"/>
          </a:fontRef>
        </p:style>
      </p:sp>
      <p:sp>
        <p:nvSpPr>
          <p:cNvPr id="532" name="CustomShape 3"/>
          <p:cNvSpPr/>
          <p:nvPr/>
        </p:nvSpPr>
        <p:spPr>
          <a:xfrm>
            <a:off x="2914560" y="3333600"/>
            <a:ext cx="816840" cy="835920"/>
          </a:xfrm>
          <a:prstGeom prst="ellipse">
            <a:avLst/>
          </a:prstGeom>
          <a:ln/>
        </p:spPr>
        <p:style>
          <a:lnRef idx="3">
            <a:schemeClr val="lt1"/>
          </a:lnRef>
          <a:fillRef idx="1">
            <a:schemeClr val="accent3"/>
          </a:fillRef>
          <a:effectRef idx="1">
            <a:schemeClr val="accent3"/>
          </a:effectRef>
          <a:fontRef idx="minor">
            <a:schemeClr val="lt1"/>
          </a:fontRef>
        </p:style>
      </p:sp>
      <p:sp>
        <p:nvSpPr>
          <p:cNvPr id="533" name="CustomShape 4"/>
          <p:cNvSpPr/>
          <p:nvPr/>
        </p:nvSpPr>
        <p:spPr>
          <a:xfrm>
            <a:off x="4552920" y="3333600"/>
            <a:ext cx="816840" cy="835920"/>
          </a:xfrm>
          <a:prstGeom prst="ellipse">
            <a:avLst/>
          </a:prstGeom>
          <a:ln/>
        </p:spPr>
        <p:style>
          <a:lnRef idx="3">
            <a:schemeClr val="lt1"/>
          </a:lnRef>
          <a:fillRef idx="1">
            <a:schemeClr val="accent3"/>
          </a:fillRef>
          <a:effectRef idx="1">
            <a:schemeClr val="accent3"/>
          </a:effectRef>
          <a:fontRef idx="minor">
            <a:schemeClr val="lt1"/>
          </a:fontRef>
        </p:style>
      </p:sp>
      <p:sp>
        <p:nvSpPr>
          <p:cNvPr id="534" name="CustomShape 5"/>
          <p:cNvSpPr/>
          <p:nvPr/>
        </p:nvSpPr>
        <p:spPr>
          <a:xfrm flipH="1">
            <a:off x="2093400" y="3753000"/>
            <a:ext cx="816840" cy="360"/>
          </a:xfrm>
          <a:prstGeom prst="straightConnector1">
            <a:avLst/>
          </a:prstGeom>
          <a:ln>
            <a:tailEnd type="triangle" w="med" len="med"/>
          </a:ln>
        </p:spPr>
        <p:style>
          <a:lnRef idx="3">
            <a:schemeClr val="accent3"/>
          </a:lnRef>
          <a:fillRef idx="0">
            <a:schemeClr val="accent3"/>
          </a:fillRef>
          <a:effectRef idx="2">
            <a:schemeClr val="accent3"/>
          </a:effectRef>
          <a:fontRef idx="minor">
            <a:schemeClr val="tx1"/>
          </a:fontRef>
        </p:style>
      </p:sp>
      <p:sp>
        <p:nvSpPr>
          <p:cNvPr id="535" name="CustomShape 6"/>
          <p:cNvSpPr/>
          <p:nvPr/>
        </p:nvSpPr>
        <p:spPr>
          <a:xfrm flipH="1">
            <a:off x="3731760" y="3753000"/>
            <a:ext cx="816840" cy="360"/>
          </a:xfrm>
          <a:prstGeom prst="straightConnector1">
            <a:avLst/>
          </a:prstGeom>
          <a:ln>
            <a:tailEnd type="triangle" w="med" len="med"/>
          </a:ln>
        </p:spPr>
        <p:style>
          <a:lnRef idx="3">
            <a:schemeClr val="accent3"/>
          </a:lnRef>
          <a:fillRef idx="0">
            <a:schemeClr val="accent3"/>
          </a:fillRef>
          <a:effectRef idx="2">
            <a:schemeClr val="accent3"/>
          </a:effectRef>
          <a:fontRef idx="minor">
            <a:schemeClr val="tx1"/>
          </a:fontRef>
        </p:style>
      </p:sp>
      <p:sp>
        <p:nvSpPr>
          <p:cNvPr id="536" name="CustomShape 7"/>
          <p:cNvSpPr/>
          <p:nvPr/>
        </p:nvSpPr>
        <p:spPr>
          <a:xfrm>
            <a:off x="6191280" y="3333600"/>
            <a:ext cx="816840" cy="835920"/>
          </a:xfrm>
          <a:prstGeom prst="ellipse">
            <a:avLst/>
          </a:prstGeom>
          <a:ln/>
        </p:spPr>
        <p:style>
          <a:lnRef idx="3">
            <a:schemeClr val="lt1"/>
          </a:lnRef>
          <a:fillRef idx="1">
            <a:schemeClr val="accent3"/>
          </a:fillRef>
          <a:effectRef idx="1">
            <a:schemeClr val="accent3"/>
          </a:effectRef>
          <a:fontRef idx="minor">
            <a:schemeClr val="lt1"/>
          </a:fontRef>
        </p:style>
      </p:sp>
      <p:sp>
        <p:nvSpPr>
          <p:cNvPr id="537" name="CustomShape 8"/>
          <p:cNvSpPr/>
          <p:nvPr/>
        </p:nvSpPr>
        <p:spPr>
          <a:xfrm flipH="1">
            <a:off x="5370120" y="3753000"/>
            <a:ext cx="816840" cy="360"/>
          </a:xfrm>
          <a:prstGeom prst="straightConnector1">
            <a:avLst/>
          </a:prstGeom>
          <a:ln>
            <a:tailEnd type="triangle" w="med" len="med"/>
          </a:ln>
        </p:spPr>
        <p:style>
          <a:lnRef idx="3">
            <a:schemeClr val="accent3"/>
          </a:lnRef>
          <a:fillRef idx="0">
            <a:schemeClr val="accent3"/>
          </a:fillRef>
          <a:effectRef idx="2">
            <a:schemeClr val="accent3"/>
          </a:effectRef>
          <a:fontRef idx="minor">
            <a:schemeClr val="tx1"/>
          </a:fontRef>
        </p:style>
      </p:sp>
      <p:sp>
        <p:nvSpPr>
          <p:cNvPr id="540" name="CustomShape 11"/>
          <p:cNvSpPr/>
          <p:nvPr/>
        </p:nvSpPr>
        <p:spPr>
          <a:xfrm>
            <a:off x="5924880" y="2176920"/>
            <a:ext cx="1349640" cy="515160"/>
          </a:xfrm>
          <a:prstGeom prst="rect">
            <a:avLst/>
          </a:prstGeom>
          <a:noFill/>
          <a:ln>
            <a:noFill/>
          </a:ln>
        </p:spPr>
        <p:txBody>
          <a:bodyPr wrap="none" lIns="90000" tIns="45000" rIns="90000" bIns="45000"/>
          <a:lstStyle/>
          <a:p>
            <a:pPr algn="ctr">
              <a:lnSpc>
                <a:spcPct val="100000"/>
              </a:lnSpc>
            </a:pPr>
            <a:r>
              <a:rPr lang="en-SG" sz="2800" dirty="0">
                <a:solidFill>
                  <a:srgbClr val="000000"/>
                </a:solidFill>
                <a:latin typeface="Consolas"/>
              </a:rPr>
              <a:t>master</a:t>
            </a:r>
            <a:endParaRPr dirty="0"/>
          </a:p>
        </p:txBody>
      </p:sp>
      <p:sp>
        <p:nvSpPr>
          <p:cNvPr id="541" name="CustomShape 12"/>
          <p:cNvSpPr/>
          <p:nvPr/>
        </p:nvSpPr>
        <p:spPr>
          <a:xfrm flipH="1">
            <a:off x="6598920" y="2672280"/>
            <a:ext cx="780" cy="560160"/>
          </a:xfrm>
          <a:prstGeom prst="straightConnector1">
            <a:avLst/>
          </a:prstGeom>
          <a:ln>
            <a:tailEnd type="triangle" w="med" len="med"/>
          </a:ln>
        </p:spPr>
        <p:style>
          <a:lnRef idx="3">
            <a:schemeClr val="dk1"/>
          </a:lnRef>
          <a:fillRef idx="0">
            <a:schemeClr val="dk1"/>
          </a:fillRef>
          <a:effectRef idx="2">
            <a:schemeClr val="dk1"/>
          </a:effectRef>
          <a:fontRef idx="minor">
            <a:schemeClr val="tx1"/>
          </a:fontRef>
        </p:style>
      </p:sp>
      <p:sp>
        <p:nvSpPr>
          <p:cNvPr id="542" name="CustomShape 13"/>
          <p:cNvSpPr/>
          <p:nvPr/>
        </p:nvSpPr>
        <p:spPr>
          <a:xfrm>
            <a:off x="7419960" y="2116440"/>
            <a:ext cx="816840" cy="835920"/>
          </a:xfrm>
          <a:prstGeom prst="ellipse">
            <a:avLst/>
          </a:prstGeom>
          <a:ln/>
        </p:spPr>
        <p:style>
          <a:lnRef idx="3">
            <a:schemeClr val="lt1"/>
          </a:lnRef>
          <a:fillRef idx="1">
            <a:schemeClr val="accent4"/>
          </a:fillRef>
          <a:effectRef idx="1">
            <a:schemeClr val="accent4"/>
          </a:effectRef>
          <a:fontRef idx="minor">
            <a:schemeClr val="lt1"/>
          </a:fontRef>
        </p:style>
      </p:sp>
      <p:sp>
        <p:nvSpPr>
          <p:cNvPr id="543" name="CustomShape 14"/>
          <p:cNvSpPr/>
          <p:nvPr/>
        </p:nvSpPr>
        <p:spPr>
          <a:xfrm flipH="1">
            <a:off x="6888240" y="2831760"/>
            <a:ext cx="647280" cy="622440"/>
          </a:xfrm>
          <a:prstGeom prst="straightConnector1">
            <a:avLst/>
          </a:prstGeom>
          <a:ln>
            <a:tailEnd type="triangle" w="med" len="med"/>
          </a:ln>
        </p:spPr>
        <p:style>
          <a:lnRef idx="3">
            <a:schemeClr val="accent3"/>
          </a:lnRef>
          <a:fillRef idx="0">
            <a:schemeClr val="accent3"/>
          </a:fillRef>
          <a:effectRef idx="2">
            <a:schemeClr val="accent3"/>
          </a:effectRef>
          <a:fontRef idx="minor">
            <a:schemeClr val="tx1"/>
          </a:fontRef>
        </p:style>
      </p:sp>
      <p:sp>
        <p:nvSpPr>
          <p:cNvPr id="544" name="CustomShape 15"/>
          <p:cNvSpPr/>
          <p:nvPr/>
        </p:nvSpPr>
        <p:spPr>
          <a:xfrm>
            <a:off x="6982560" y="959400"/>
            <a:ext cx="1739880" cy="515160"/>
          </a:xfrm>
          <a:prstGeom prst="rect">
            <a:avLst/>
          </a:prstGeom>
          <a:noFill/>
          <a:ln>
            <a:noFill/>
          </a:ln>
        </p:spPr>
        <p:txBody>
          <a:bodyPr wrap="none" lIns="90000" tIns="45000" rIns="90000" bIns="45000"/>
          <a:lstStyle/>
          <a:p>
            <a:pPr algn="ctr">
              <a:lnSpc>
                <a:spcPct val="100000"/>
              </a:lnSpc>
            </a:pPr>
            <a:r>
              <a:rPr lang="en-SG" sz="2800" dirty="0" err="1">
                <a:solidFill>
                  <a:srgbClr val="000000"/>
                </a:solidFill>
                <a:latin typeface="Consolas"/>
              </a:rPr>
              <a:t>featureA</a:t>
            </a:r>
            <a:endParaRPr dirty="0"/>
          </a:p>
        </p:txBody>
      </p:sp>
      <p:sp>
        <p:nvSpPr>
          <p:cNvPr id="545" name="CustomShape 16"/>
          <p:cNvSpPr/>
          <p:nvPr/>
        </p:nvSpPr>
        <p:spPr>
          <a:xfrm>
            <a:off x="7851780" y="1431800"/>
            <a:ext cx="1900" cy="584640"/>
          </a:xfrm>
          <a:prstGeom prst="straightConnector1">
            <a:avLst/>
          </a:prstGeom>
          <a:ln>
            <a:tailEnd type="triangle" w="med" len="med"/>
          </a:ln>
        </p:spPr>
        <p:style>
          <a:lnRef idx="3">
            <a:schemeClr val="dk1"/>
          </a:lnRef>
          <a:fillRef idx="0">
            <a:schemeClr val="dk1"/>
          </a:fillRef>
          <a:effectRef idx="2">
            <a:schemeClr val="dk1"/>
          </a:effectRef>
          <a:fontRef idx="minor">
            <a:schemeClr val="tx1"/>
          </a:fontRef>
        </p:style>
      </p:sp>
      <p:sp>
        <p:nvSpPr>
          <p:cNvPr id="546" name="CustomShape 17"/>
          <p:cNvSpPr/>
          <p:nvPr/>
        </p:nvSpPr>
        <p:spPr>
          <a:xfrm>
            <a:off x="7443720" y="4438800"/>
            <a:ext cx="816840" cy="835920"/>
          </a:xfrm>
          <a:prstGeom prst="ellipse">
            <a:avLst/>
          </a:prstGeom>
          <a:ln/>
        </p:spPr>
        <p:style>
          <a:lnRef idx="3">
            <a:schemeClr val="lt1"/>
          </a:lnRef>
          <a:fillRef idx="1">
            <a:schemeClr val="accent6"/>
          </a:fillRef>
          <a:effectRef idx="1">
            <a:schemeClr val="accent6"/>
          </a:effectRef>
          <a:fontRef idx="minor">
            <a:schemeClr val="lt1"/>
          </a:fontRef>
        </p:style>
      </p:sp>
      <p:sp>
        <p:nvSpPr>
          <p:cNvPr id="547" name="CustomShape 18"/>
          <p:cNvSpPr/>
          <p:nvPr/>
        </p:nvSpPr>
        <p:spPr>
          <a:xfrm flipH="1" flipV="1">
            <a:off x="6888240" y="4047120"/>
            <a:ext cx="671040" cy="510120"/>
          </a:xfrm>
          <a:prstGeom prst="straightConnector1">
            <a:avLst/>
          </a:prstGeom>
          <a:ln>
            <a:tailEnd type="triangle" w="med" len="med"/>
          </a:ln>
        </p:spPr>
        <p:style>
          <a:lnRef idx="3">
            <a:schemeClr val="accent3"/>
          </a:lnRef>
          <a:fillRef idx="0">
            <a:schemeClr val="accent3"/>
          </a:fillRef>
          <a:effectRef idx="2">
            <a:schemeClr val="accent3"/>
          </a:effectRef>
          <a:fontRef idx="minor">
            <a:schemeClr val="tx1"/>
          </a:fontRef>
        </p:style>
      </p:sp>
      <p:sp>
        <p:nvSpPr>
          <p:cNvPr id="548" name="CustomShape 19"/>
          <p:cNvSpPr/>
          <p:nvPr/>
        </p:nvSpPr>
        <p:spPr>
          <a:xfrm>
            <a:off x="8820720" y="4438800"/>
            <a:ext cx="816840" cy="835920"/>
          </a:xfrm>
          <a:prstGeom prst="ellipse">
            <a:avLst/>
          </a:prstGeom>
          <a:ln/>
        </p:spPr>
        <p:style>
          <a:lnRef idx="3">
            <a:schemeClr val="lt1"/>
          </a:lnRef>
          <a:fillRef idx="1">
            <a:schemeClr val="accent6"/>
          </a:fillRef>
          <a:effectRef idx="1">
            <a:schemeClr val="accent6"/>
          </a:effectRef>
          <a:fontRef idx="minor">
            <a:schemeClr val="lt1"/>
          </a:fontRef>
        </p:style>
      </p:sp>
      <p:sp>
        <p:nvSpPr>
          <p:cNvPr id="549" name="CustomShape 20"/>
          <p:cNvSpPr/>
          <p:nvPr/>
        </p:nvSpPr>
        <p:spPr>
          <a:xfrm flipH="1">
            <a:off x="8260560" y="4857840"/>
            <a:ext cx="555840" cy="360"/>
          </a:xfrm>
          <a:prstGeom prst="straightConnector1">
            <a:avLst/>
          </a:prstGeom>
          <a:ln>
            <a:tailEnd type="triangle" w="med" len="med"/>
          </a:ln>
        </p:spPr>
        <p:style>
          <a:lnRef idx="3">
            <a:schemeClr val="accent6"/>
          </a:lnRef>
          <a:fillRef idx="0">
            <a:schemeClr val="accent6"/>
          </a:fillRef>
          <a:effectRef idx="2">
            <a:schemeClr val="accent6"/>
          </a:effectRef>
          <a:fontRef idx="minor">
            <a:schemeClr val="tx1"/>
          </a:fontRef>
        </p:style>
      </p:sp>
      <p:sp>
        <p:nvSpPr>
          <p:cNvPr id="550" name="CustomShape 21"/>
          <p:cNvSpPr/>
          <p:nvPr/>
        </p:nvSpPr>
        <p:spPr>
          <a:xfrm>
            <a:off x="8354160" y="3305880"/>
            <a:ext cx="1739880" cy="515160"/>
          </a:xfrm>
          <a:prstGeom prst="rect">
            <a:avLst/>
          </a:prstGeom>
          <a:noFill/>
          <a:ln>
            <a:noFill/>
          </a:ln>
        </p:spPr>
        <p:txBody>
          <a:bodyPr wrap="none" lIns="90000" tIns="45000" rIns="90000" bIns="45000"/>
          <a:lstStyle/>
          <a:p>
            <a:pPr algn="ctr">
              <a:lnSpc>
                <a:spcPct val="100000"/>
              </a:lnSpc>
            </a:pPr>
            <a:r>
              <a:rPr lang="en-SG" sz="2800" dirty="0" err="1">
                <a:solidFill>
                  <a:srgbClr val="000000"/>
                </a:solidFill>
                <a:latin typeface="Consolas"/>
              </a:rPr>
              <a:t>featureB</a:t>
            </a:r>
            <a:endParaRPr dirty="0"/>
          </a:p>
        </p:txBody>
      </p:sp>
      <p:sp>
        <p:nvSpPr>
          <p:cNvPr id="551" name="CustomShape 22"/>
          <p:cNvSpPr/>
          <p:nvPr/>
        </p:nvSpPr>
        <p:spPr>
          <a:xfrm>
            <a:off x="9219920" y="3805298"/>
            <a:ext cx="4180" cy="525964"/>
          </a:xfrm>
          <a:prstGeom prst="straightConnector1">
            <a:avLst/>
          </a:prstGeom>
          <a:ln>
            <a:tailEnd type="triangle" w="med" len="med"/>
          </a:ln>
        </p:spPr>
        <p:style>
          <a:lnRef idx="3">
            <a:schemeClr val="dk1"/>
          </a:lnRef>
          <a:fillRef idx="0">
            <a:schemeClr val="dk1"/>
          </a:fillRef>
          <a:effectRef idx="2">
            <a:schemeClr val="dk1"/>
          </a:effectRef>
          <a:fontRef idx="minor">
            <a:schemeClr val="tx1"/>
          </a:fontRef>
        </p:style>
      </p:sp>
    </p:spTree>
    <p:extLst>
      <p:ext uri="{BB962C8B-B14F-4D97-AF65-F5344CB8AC3E}">
        <p14:creationId xmlns:p14="http://schemas.microsoft.com/office/powerpoint/2010/main" val="1947763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31"/>
                                        </p:tgtEl>
                                        <p:attrNameLst>
                                          <p:attrName>style.visibility</p:attrName>
                                        </p:attrNameLst>
                                      </p:cBhvr>
                                      <p:to>
                                        <p:strVal val="visible"/>
                                      </p:to>
                                    </p:set>
                                    <p:animEffect transition="in" filter="fade">
                                      <p:cBhvr>
                                        <p:cTn id="7" dur="250"/>
                                        <p:tgtEl>
                                          <p:spTgt spid="531"/>
                                        </p:tgtEl>
                                      </p:cBhvr>
                                    </p:animEffect>
                                  </p:childTnLst>
                                </p:cTn>
                              </p:par>
                              <p:par>
                                <p:cTn id="8" presetID="10" presetClass="entr" presetSubtype="0" fill="hold" nodeType="withEffect">
                                  <p:stCondLst>
                                    <p:cond delay="250"/>
                                  </p:stCondLst>
                                  <p:childTnLst>
                                    <p:set>
                                      <p:cBhvr>
                                        <p:cTn id="9" dur="1" fill="hold">
                                          <p:stCondLst>
                                            <p:cond delay="0"/>
                                          </p:stCondLst>
                                        </p:cTn>
                                        <p:tgtEl>
                                          <p:spTgt spid="532"/>
                                        </p:tgtEl>
                                        <p:attrNameLst>
                                          <p:attrName>style.visibility</p:attrName>
                                        </p:attrNameLst>
                                      </p:cBhvr>
                                      <p:to>
                                        <p:strVal val="visible"/>
                                      </p:to>
                                    </p:set>
                                    <p:animEffect transition="in" filter="fade">
                                      <p:cBhvr>
                                        <p:cTn id="10" dur="250"/>
                                        <p:tgtEl>
                                          <p:spTgt spid="532"/>
                                        </p:tgtEl>
                                      </p:cBhvr>
                                    </p:animEffect>
                                  </p:childTnLst>
                                </p:cTn>
                              </p:par>
                              <p:par>
                                <p:cTn id="11" presetID="10" presetClass="entr" presetSubtype="0" fill="hold" nodeType="withEffect">
                                  <p:stCondLst>
                                    <p:cond delay="500"/>
                                  </p:stCondLst>
                                  <p:childTnLst>
                                    <p:set>
                                      <p:cBhvr>
                                        <p:cTn id="12" dur="1" fill="hold">
                                          <p:stCondLst>
                                            <p:cond delay="0"/>
                                          </p:stCondLst>
                                        </p:cTn>
                                        <p:tgtEl>
                                          <p:spTgt spid="533"/>
                                        </p:tgtEl>
                                        <p:attrNameLst>
                                          <p:attrName>style.visibility</p:attrName>
                                        </p:attrNameLst>
                                      </p:cBhvr>
                                      <p:to>
                                        <p:strVal val="visible"/>
                                      </p:to>
                                    </p:set>
                                    <p:animEffect transition="in" filter="fade">
                                      <p:cBhvr>
                                        <p:cTn id="13" dur="250"/>
                                        <p:tgtEl>
                                          <p:spTgt spid="533"/>
                                        </p:tgtEl>
                                      </p:cBhvr>
                                    </p:animEffect>
                                  </p:childTnLst>
                                </p:cTn>
                              </p:par>
                              <p:par>
                                <p:cTn id="14" presetID="10" presetClass="entr" presetSubtype="0" fill="hold" nodeType="withEffect">
                                  <p:stCondLst>
                                    <p:cond delay="750"/>
                                  </p:stCondLst>
                                  <p:childTnLst>
                                    <p:set>
                                      <p:cBhvr>
                                        <p:cTn id="15" dur="1" fill="hold">
                                          <p:stCondLst>
                                            <p:cond delay="0"/>
                                          </p:stCondLst>
                                        </p:cTn>
                                        <p:tgtEl>
                                          <p:spTgt spid="536"/>
                                        </p:tgtEl>
                                        <p:attrNameLst>
                                          <p:attrName>style.visibility</p:attrName>
                                        </p:attrNameLst>
                                      </p:cBhvr>
                                      <p:to>
                                        <p:strVal val="visible"/>
                                      </p:to>
                                    </p:set>
                                    <p:animEffect transition="in" filter="fade">
                                      <p:cBhvr>
                                        <p:cTn id="16" dur="250"/>
                                        <p:tgtEl>
                                          <p:spTgt spid="536"/>
                                        </p:tgtEl>
                                      </p:cBhvr>
                                    </p:animEffect>
                                  </p:childTnLst>
                                </p:cTn>
                              </p:par>
                              <p:par>
                                <p:cTn id="17" presetID="22" presetClass="entr" presetSubtype="2" fill="hold" nodeType="withEffect">
                                  <p:stCondLst>
                                    <p:cond delay="1000"/>
                                  </p:stCondLst>
                                  <p:childTnLst>
                                    <p:set>
                                      <p:cBhvr>
                                        <p:cTn id="18" dur="1" fill="hold">
                                          <p:stCondLst>
                                            <p:cond delay="0"/>
                                          </p:stCondLst>
                                        </p:cTn>
                                        <p:tgtEl>
                                          <p:spTgt spid="534"/>
                                        </p:tgtEl>
                                        <p:attrNameLst>
                                          <p:attrName>style.visibility</p:attrName>
                                        </p:attrNameLst>
                                      </p:cBhvr>
                                      <p:to>
                                        <p:strVal val="visible"/>
                                      </p:to>
                                    </p:set>
                                    <p:animEffect transition="in" filter="wipe(right)">
                                      <p:cBhvr>
                                        <p:cTn id="19" dur="250"/>
                                        <p:tgtEl>
                                          <p:spTgt spid="534"/>
                                        </p:tgtEl>
                                      </p:cBhvr>
                                    </p:animEffect>
                                  </p:childTnLst>
                                </p:cTn>
                              </p:par>
                              <p:par>
                                <p:cTn id="20" presetID="22" presetClass="entr" presetSubtype="2" fill="hold" nodeType="withEffect">
                                  <p:stCondLst>
                                    <p:cond delay="1250"/>
                                  </p:stCondLst>
                                  <p:childTnLst>
                                    <p:set>
                                      <p:cBhvr>
                                        <p:cTn id="21" dur="1" fill="hold">
                                          <p:stCondLst>
                                            <p:cond delay="0"/>
                                          </p:stCondLst>
                                        </p:cTn>
                                        <p:tgtEl>
                                          <p:spTgt spid="535"/>
                                        </p:tgtEl>
                                        <p:attrNameLst>
                                          <p:attrName>style.visibility</p:attrName>
                                        </p:attrNameLst>
                                      </p:cBhvr>
                                      <p:to>
                                        <p:strVal val="visible"/>
                                      </p:to>
                                    </p:set>
                                    <p:animEffect transition="in" filter="wipe(right)">
                                      <p:cBhvr>
                                        <p:cTn id="22" dur="250"/>
                                        <p:tgtEl>
                                          <p:spTgt spid="535"/>
                                        </p:tgtEl>
                                      </p:cBhvr>
                                    </p:animEffect>
                                  </p:childTnLst>
                                </p:cTn>
                              </p:par>
                              <p:par>
                                <p:cTn id="23" presetID="22" presetClass="entr" presetSubtype="2" fill="hold" nodeType="withEffect">
                                  <p:stCondLst>
                                    <p:cond delay="1500"/>
                                  </p:stCondLst>
                                  <p:childTnLst>
                                    <p:set>
                                      <p:cBhvr>
                                        <p:cTn id="24" dur="1" fill="hold">
                                          <p:stCondLst>
                                            <p:cond delay="0"/>
                                          </p:stCondLst>
                                        </p:cTn>
                                        <p:tgtEl>
                                          <p:spTgt spid="537"/>
                                        </p:tgtEl>
                                        <p:attrNameLst>
                                          <p:attrName>style.visibility</p:attrName>
                                        </p:attrNameLst>
                                      </p:cBhvr>
                                      <p:to>
                                        <p:strVal val="visible"/>
                                      </p:to>
                                    </p:set>
                                    <p:animEffect transition="in" filter="wipe(right)">
                                      <p:cBhvr>
                                        <p:cTn id="25" dur="250"/>
                                        <p:tgtEl>
                                          <p:spTgt spid="537"/>
                                        </p:tgtEl>
                                      </p:cBhvr>
                                    </p:animEffect>
                                  </p:childTnLst>
                                </p:cTn>
                              </p:par>
                              <p:par>
                                <p:cTn id="26" presetID="22" presetClass="entr" presetSubtype="8" fill="hold" nodeType="withEffect">
                                  <p:stCondLst>
                                    <p:cond delay="0"/>
                                  </p:stCondLst>
                                  <p:childTnLst>
                                    <p:set>
                                      <p:cBhvr>
                                        <p:cTn id="27" dur="1" fill="hold">
                                          <p:stCondLst>
                                            <p:cond delay="0"/>
                                          </p:stCondLst>
                                        </p:cTn>
                                        <p:tgtEl>
                                          <p:spTgt spid="538"/>
                                        </p:tgtEl>
                                        <p:attrNameLst>
                                          <p:attrName>style.visibility</p:attrName>
                                        </p:attrNameLst>
                                      </p:cBhvr>
                                      <p:to>
                                        <p:strVal val="visible"/>
                                      </p:to>
                                    </p:set>
                                    <p:animEffect transition="in" filter="wipe(left)">
                                      <p:cBhvr>
                                        <p:cTn id="28" dur="1750"/>
                                        <p:tgtEl>
                                          <p:spTgt spid="538"/>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539"/>
                                        </p:tgtEl>
                                        <p:attrNameLst>
                                          <p:attrName>style.visibility</p:attrName>
                                        </p:attrNameLst>
                                      </p:cBhvr>
                                      <p:to>
                                        <p:strVal val="visible"/>
                                      </p:to>
                                    </p:set>
                                    <p:animEffect transition="in" filter="wipe(left)">
                                      <p:cBhvr>
                                        <p:cTn id="31" dur="1750"/>
                                        <p:tgtEl>
                                          <p:spTgt spid="539"/>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540"/>
                                        </p:tgtEl>
                                        <p:attrNameLst>
                                          <p:attrName>style.visibility</p:attrName>
                                        </p:attrNameLst>
                                      </p:cBhvr>
                                      <p:to>
                                        <p:strVal val="visible"/>
                                      </p:to>
                                    </p:set>
                                    <p:animEffect transition="in" filter="fade">
                                      <p:cBhvr>
                                        <p:cTn id="36" dur="250"/>
                                        <p:tgtEl>
                                          <p:spTgt spid="540"/>
                                        </p:tgtEl>
                                      </p:cBhvr>
                                    </p:animEffect>
                                    <p:anim calcmode="lin" valueType="num">
                                      <p:cBhvr>
                                        <p:cTn id="37" dur="250" fill="hold"/>
                                        <p:tgtEl>
                                          <p:spTgt spid="540"/>
                                        </p:tgtEl>
                                        <p:attrNameLst>
                                          <p:attrName>ppt_x</p:attrName>
                                        </p:attrNameLst>
                                      </p:cBhvr>
                                      <p:tavLst>
                                        <p:tav tm="0">
                                          <p:val>
                                            <p:strVal val="#ppt_x"/>
                                          </p:val>
                                        </p:tav>
                                        <p:tav tm="100000">
                                          <p:val>
                                            <p:strVal val="#ppt_x"/>
                                          </p:val>
                                        </p:tav>
                                      </p:tavLst>
                                    </p:anim>
                                    <p:anim calcmode="lin" valueType="num">
                                      <p:cBhvr>
                                        <p:cTn id="38" dur="250" fill="hold"/>
                                        <p:tgtEl>
                                          <p:spTgt spid="540"/>
                                        </p:tgtEl>
                                        <p:attrNameLst>
                                          <p:attrName>ppt_y</p:attrName>
                                        </p:attrNameLst>
                                      </p:cBhvr>
                                      <p:tavLst>
                                        <p:tav tm="0">
                                          <p:val>
                                            <p:strVal val="#ppt_y+.1"/>
                                          </p:val>
                                        </p:tav>
                                        <p:tav tm="100000">
                                          <p:val>
                                            <p:strVal val="#ppt_y"/>
                                          </p:val>
                                        </p:tav>
                                      </p:tavLst>
                                    </p:anim>
                                  </p:childTnLst>
                                </p:cTn>
                              </p:par>
                            </p:childTnLst>
                          </p:cTn>
                        </p:par>
                        <p:par>
                          <p:cTn id="39" fill="hold">
                            <p:stCondLst>
                              <p:cond delay="250"/>
                            </p:stCondLst>
                            <p:childTnLst>
                              <p:par>
                                <p:cTn id="40" presetID="22" presetClass="entr" presetSubtype="1" fill="hold" nodeType="afterEffect">
                                  <p:stCondLst>
                                    <p:cond delay="0"/>
                                  </p:stCondLst>
                                  <p:childTnLst>
                                    <p:set>
                                      <p:cBhvr>
                                        <p:cTn id="41" dur="1" fill="hold">
                                          <p:stCondLst>
                                            <p:cond delay="0"/>
                                          </p:stCondLst>
                                        </p:cTn>
                                        <p:tgtEl>
                                          <p:spTgt spid="541"/>
                                        </p:tgtEl>
                                        <p:attrNameLst>
                                          <p:attrName>style.visibility</p:attrName>
                                        </p:attrNameLst>
                                      </p:cBhvr>
                                      <p:to>
                                        <p:strVal val="visible"/>
                                      </p:to>
                                    </p:set>
                                    <p:animEffect transition="in" filter="wipe(up)">
                                      <p:cBhvr>
                                        <p:cTn id="42" dur="250"/>
                                        <p:tgtEl>
                                          <p:spTgt spid="54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42"/>
                                        </p:tgtEl>
                                        <p:attrNameLst>
                                          <p:attrName>style.visibility</p:attrName>
                                        </p:attrNameLst>
                                      </p:cBhvr>
                                      <p:to>
                                        <p:strVal val="visible"/>
                                      </p:to>
                                    </p:set>
                                    <p:animEffect transition="in" filter="fade">
                                      <p:cBhvr>
                                        <p:cTn id="47" dur="250"/>
                                        <p:tgtEl>
                                          <p:spTgt spid="542"/>
                                        </p:tgtEl>
                                      </p:cBhvr>
                                    </p:animEffect>
                                  </p:childTnLst>
                                </p:cTn>
                              </p:par>
                            </p:childTnLst>
                          </p:cTn>
                        </p:par>
                        <p:par>
                          <p:cTn id="48" fill="hold">
                            <p:stCondLst>
                              <p:cond delay="250"/>
                            </p:stCondLst>
                            <p:childTnLst>
                              <p:par>
                                <p:cTn id="49" presetID="22" presetClass="entr" presetSubtype="1" fill="hold" nodeType="afterEffect">
                                  <p:stCondLst>
                                    <p:cond delay="0"/>
                                  </p:stCondLst>
                                  <p:childTnLst>
                                    <p:set>
                                      <p:cBhvr>
                                        <p:cTn id="50" dur="1" fill="hold">
                                          <p:stCondLst>
                                            <p:cond delay="0"/>
                                          </p:stCondLst>
                                        </p:cTn>
                                        <p:tgtEl>
                                          <p:spTgt spid="543"/>
                                        </p:tgtEl>
                                        <p:attrNameLst>
                                          <p:attrName>style.visibility</p:attrName>
                                        </p:attrNameLst>
                                      </p:cBhvr>
                                      <p:to>
                                        <p:strVal val="visible"/>
                                      </p:to>
                                    </p:set>
                                    <p:animEffect transition="in" filter="wipe(up)">
                                      <p:cBhvr>
                                        <p:cTn id="51" dur="250"/>
                                        <p:tgtEl>
                                          <p:spTgt spid="543"/>
                                        </p:tgtEl>
                                      </p:cBhvr>
                                    </p:animEffect>
                                  </p:childTnLst>
                                </p:cTn>
                              </p:par>
                            </p:childTnLst>
                          </p:cTn>
                        </p:par>
                        <p:par>
                          <p:cTn id="52" fill="hold">
                            <p:stCondLst>
                              <p:cond delay="500"/>
                            </p:stCondLst>
                            <p:childTnLst>
                              <p:par>
                                <p:cTn id="53" presetID="42" presetClass="entr" presetSubtype="0" fill="hold" grpId="0" nodeType="afterEffect">
                                  <p:stCondLst>
                                    <p:cond delay="0"/>
                                  </p:stCondLst>
                                  <p:childTnLst>
                                    <p:set>
                                      <p:cBhvr>
                                        <p:cTn id="54" dur="1" fill="hold">
                                          <p:stCondLst>
                                            <p:cond delay="0"/>
                                          </p:stCondLst>
                                        </p:cTn>
                                        <p:tgtEl>
                                          <p:spTgt spid="544"/>
                                        </p:tgtEl>
                                        <p:attrNameLst>
                                          <p:attrName>style.visibility</p:attrName>
                                        </p:attrNameLst>
                                      </p:cBhvr>
                                      <p:to>
                                        <p:strVal val="visible"/>
                                      </p:to>
                                    </p:set>
                                    <p:animEffect transition="in" filter="fade">
                                      <p:cBhvr>
                                        <p:cTn id="55" dur="250"/>
                                        <p:tgtEl>
                                          <p:spTgt spid="544"/>
                                        </p:tgtEl>
                                      </p:cBhvr>
                                    </p:animEffect>
                                    <p:anim calcmode="lin" valueType="num">
                                      <p:cBhvr>
                                        <p:cTn id="56" dur="250" fill="hold"/>
                                        <p:tgtEl>
                                          <p:spTgt spid="544"/>
                                        </p:tgtEl>
                                        <p:attrNameLst>
                                          <p:attrName>ppt_x</p:attrName>
                                        </p:attrNameLst>
                                      </p:cBhvr>
                                      <p:tavLst>
                                        <p:tav tm="0">
                                          <p:val>
                                            <p:strVal val="#ppt_x"/>
                                          </p:val>
                                        </p:tav>
                                        <p:tav tm="100000">
                                          <p:val>
                                            <p:strVal val="#ppt_x"/>
                                          </p:val>
                                        </p:tav>
                                      </p:tavLst>
                                    </p:anim>
                                    <p:anim calcmode="lin" valueType="num">
                                      <p:cBhvr>
                                        <p:cTn id="57" dur="250" fill="hold"/>
                                        <p:tgtEl>
                                          <p:spTgt spid="544"/>
                                        </p:tgtEl>
                                        <p:attrNameLst>
                                          <p:attrName>ppt_y</p:attrName>
                                        </p:attrNameLst>
                                      </p:cBhvr>
                                      <p:tavLst>
                                        <p:tav tm="0">
                                          <p:val>
                                            <p:strVal val="#ppt_y+.1"/>
                                          </p:val>
                                        </p:tav>
                                        <p:tav tm="100000">
                                          <p:val>
                                            <p:strVal val="#ppt_y"/>
                                          </p:val>
                                        </p:tav>
                                      </p:tavLst>
                                    </p:anim>
                                  </p:childTnLst>
                                </p:cTn>
                              </p:par>
                            </p:childTnLst>
                          </p:cTn>
                        </p:par>
                        <p:par>
                          <p:cTn id="58" fill="hold">
                            <p:stCondLst>
                              <p:cond delay="750"/>
                            </p:stCondLst>
                            <p:childTnLst>
                              <p:par>
                                <p:cTn id="59" presetID="22" presetClass="entr" presetSubtype="1" fill="hold" nodeType="afterEffect">
                                  <p:stCondLst>
                                    <p:cond delay="0"/>
                                  </p:stCondLst>
                                  <p:childTnLst>
                                    <p:set>
                                      <p:cBhvr>
                                        <p:cTn id="60" dur="1" fill="hold">
                                          <p:stCondLst>
                                            <p:cond delay="0"/>
                                          </p:stCondLst>
                                        </p:cTn>
                                        <p:tgtEl>
                                          <p:spTgt spid="545"/>
                                        </p:tgtEl>
                                        <p:attrNameLst>
                                          <p:attrName>style.visibility</p:attrName>
                                        </p:attrNameLst>
                                      </p:cBhvr>
                                      <p:to>
                                        <p:strVal val="visible"/>
                                      </p:to>
                                    </p:set>
                                    <p:animEffect transition="in" filter="wipe(up)">
                                      <p:cBhvr>
                                        <p:cTn id="61" dur="250"/>
                                        <p:tgtEl>
                                          <p:spTgt spid="545"/>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546"/>
                                        </p:tgtEl>
                                        <p:attrNameLst>
                                          <p:attrName>style.visibility</p:attrName>
                                        </p:attrNameLst>
                                      </p:cBhvr>
                                      <p:to>
                                        <p:strVal val="visible"/>
                                      </p:to>
                                    </p:set>
                                    <p:animEffect transition="in" filter="fade">
                                      <p:cBhvr>
                                        <p:cTn id="66" dur="250"/>
                                        <p:tgtEl>
                                          <p:spTgt spid="546"/>
                                        </p:tgtEl>
                                      </p:cBhvr>
                                    </p:animEffect>
                                  </p:childTnLst>
                                </p:cTn>
                              </p:par>
                            </p:childTnLst>
                          </p:cTn>
                        </p:par>
                        <p:par>
                          <p:cTn id="67" fill="hold">
                            <p:stCondLst>
                              <p:cond delay="250"/>
                            </p:stCondLst>
                            <p:childTnLst>
                              <p:par>
                                <p:cTn id="68" presetID="22" presetClass="entr" presetSubtype="4" fill="hold" nodeType="afterEffect">
                                  <p:stCondLst>
                                    <p:cond delay="0"/>
                                  </p:stCondLst>
                                  <p:childTnLst>
                                    <p:set>
                                      <p:cBhvr>
                                        <p:cTn id="69" dur="1" fill="hold">
                                          <p:stCondLst>
                                            <p:cond delay="0"/>
                                          </p:stCondLst>
                                        </p:cTn>
                                        <p:tgtEl>
                                          <p:spTgt spid="547"/>
                                        </p:tgtEl>
                                        <p:attrNameLst>
                                          <p:attrName>style.visibility</p:attrName>
                                        </p:attrNameLst>
                                      </p:cBhvr>
                                      <p:to>
                                        <p:strVal val="visible"/>
                                      </p:to>
                                    </p:set>
                                    <p:animEffect transition="in" filter="wipe(down)">
                                      <p:cBhvr>
                                        <p:cTn id="70" dur="250"/>
                                        <p:tgtEl>
                                          <p:spTgt spid="547"/>
                                        </p:tgtEl>
                                      </p:cBhvr>
                                    </p:animEffect>
                                  </p:childTnLst>
                                </p:cTn>
                              </p:par>
                            </p:childTnLst>
                          </p:cTn>
                        </p:par>
                        <p:par>
                          <p:cTn id="71" fill="hold">
                            <p:stCondLst>
                              <p:cond delay="500"/>
                            </p:stCondLst>
                            <p:childTnLst>
                              <p:par>
                                <p:cTn id="72" presetID="10" presetClass="entr" presetSubtype="0" fill="hold" nodeType="afterEffect">
                                  <p:stCondLst>
                                    <p:cond delay="0"/>
                                  </p:stCondLst>
                                  <p:childTnLst>
                                    <p:set>
                                      <p:cBhvr>
                                        <p:cTn id="73" dur="1" fill="hold">
                                          <p:stCondLst>
                                            <p:cond delay="0"/>
                                          </p:stCondLst>
                                        </p:cTn>
                                        <p:tgtEl>
                                          <p:spTgt spid="548"/>
                                        </p:tgtEl>
                                        <p:attrNameLst>
                                          <p:attrName>style.visibility</p:attrName>
                                        </p:attrNameLst>
                                      </p:cBhvr>
                                      <p:to>
                                        <p:strVal val="visible"/>
                                      </p:to>
                                    </p:set>
                                    <p:animEffect transition="in" filter="fade">
                                      <p:cBhvr>
                                        <p:cTn id="74" dur="250"/>
                                        <p:tgtEl>
                                          <p:spTgt spid="548"/>
                                        </p:tgtEl>
                                      </p:cBhvr>
                                    </p:animEffect>
                                  </p:childTnLst>
                                </p:cTn>
                              </p:par>
                            </p:childTnLst>
                          </p:cTn>
                        </p:par>
                        <p:par>
                          <p:cTn id="75" fill="hold">
                            <p:stCondLst>
                              <p:cond delay="750"/>
                            </p:stCondLst>
                            <p:childTnLst>
                              <p:par>
                                <p:cTn id="76" presetID="22" presetClass="entr" presetSubtype="2" fill="hold" nodeType="afterEffect">
                                  <p:stCondLst>
                                    <p:cond delay="0"/>
                                  </p:stCondLst>
                                  <p:childTnLst>
                                    <p:set>
                                      <p:cBhvr>
                                        <p:cTn id="77" dur="1" fill="hold">
                                          <p:stCondLst>
                                            <p:cond delay="0"/>
                                          </p:stCondLst>
                                        </p:cTn>
                                        <p:tgtEl>
                                          <p:spTgt spid="549"/>
                                        </p:tgtEl>
                                        <p:attrNameLst>
                                          <p:attrName>style.visibility</p:attrName>
                                        </p:attrNameLst>
                                      </p:cBhvr>
                                      <p:to>
                                        <p:strVal val="visible"/>
                                      </p:to>
                                    </p:set>
                                    <p:animEffect transition="in" filter="wipe(right)">
                                      <p:cBhvr>
                                        <p:cTn id="78" dur="250"/>
                                        <p:tgtEl>
                                          <p:spTgt spid="549"/>
                                        </p:tgtEl>
                                      </p:cBhvr>
                                    </p:animEffect>
                                  </p:childTnLst>
                                </p:cTn>
                              </p:par>
                            </p:childTnLst>
                          </p:cTn>
                        </p:par>
                        <p:par>
                          <p:cTn id="79" fill="hold">
                            <p:stCondLst>
                              <p:cond delay="1000"/>
                            </p:stCondLst>
                            <p:childTnLst>
                              <p:par>
                                <p:cTn id="80" presetID="42" presetClass="entr" presetSubtype="0" fill="hold" grpId="0" nodeType="afterEffect">
                                  <p:stCondLst>
                                    <p:cond delay="0"/>
                                  </p:stCondLst>
                                  <p:childTnLst>
                                    <p:set>
                                      <p:cBhvr>
                                        <p:cTn id="81" dur="1" fill="hold">
                                          <p:stCondLst>
                                            <p:cond delay="0"/>
                                          </p:stCondLst>
                                        </p:cTn>
                                        <p:tgtEl>
                                          <p:spTgt spid="550"/>
                                        </p:tgtEl>
                                        <p:attrNameLst>
                                          <p:attrName>style.visibility</p:attrName>
                                        </p:attrNameLst>
                                      </p:cBhvr>
                                      <p:to>
                                        <p:strVal val="visible"/>
                                      </p:to>
                                    </p:set>
                                    <p:animEffect transition="in" filter="fade">
                                      <p:cBhvr>
                                        <p:cTn id="82" dur="500"/>
                                        <p:tgtEl>
                                          <p:spTgt spid="550"/>
                                        </p:tgtEl>
                                      </p:cBhvr>
                                    </p:animEffect>
                                    <p:anim calcmode="lin" valueType="num">
                                      <p:cBhvr>
                                        <p:cTn id="83" dur="500" fill="hold"/>
                                        <p:tgtEl>
                                          <p:spTgt spid="550"/>
                                        </p:tgtEl>
                                        <p:attrNameLst>
                                          <p:attrName>ppt_x</p:attrName>
                                        </p:attrNameLst>
                                      </p:cBhvr>
                                      <p:tavLst>
                                        <p:tav tm="0">
                                          <p:val>
                                            <p:strVal val="#ppt_x"/>
                                          </p:val>
                                        </p:tav>
                                        <p:tav tm="100000">
                                          <p:val>
                                            <p:strVal val="#ppt_x"/>
                                          </p:val>
                                        </p:tav>
                                      </p:tavLst>
                                    </p:anim>
                                    <p:anim calcmode="lin" valueType="num">
                                      <p:cBhvr>
                                        <p:cTn id="84" dur="500" fill="hold"/>
                                        <p:tgtEl>
                                          <p:spTgt spid="550"/>
                                        </p:tgtEl>
                                        <p:attrNameLst>
                                          <p:attrName>ppt_y</p:attrName>
                                        </p:attrNameLst>
                                      </p:cBhvr>
                                      <p:tavLst>
                                        <p:tav tm="0">
                                          <p:val>
                                            <p:strVal val="#ppt_y+.1"/>
                                          </p:val>
                                        </p:tav>
                                        <p:tav tm="100000">
                                          <p:val>
                                            <p:strVal val="#ppt_y"/>
                                          </p:val>
                                        </p:tav>
                                      </p:tavLst>
                                    </p:anim>
                                  </p:childTnLst>
                                </p:cTn>
                              </p:par>
                            </p:childTnLst>
                          </p:cTn>
                        </p:par>
                        <p:par>
                          <p:cTn id="85" fill="hold">
                            <p:stCondLst>
                              <p:cond delay="1500"/>
                            </p:stCondLst>
                            <p:childTnLst>
                              <p:par>
                                <p:cTn id="86" presetID="22" presetClass="entr" presetSubtype="1" fill="hold" nodeType="afterEffect">
                                  <p:stCondLst>
                                    <p:cond delay="0"/>
                                  </p:stCondLst>
                                  <p:childTnLst>
                                    <p:set>
                                      <p:cBhvr>
                                        <p:cTn id="87" dur="1" fill="hold">
                                          <p:stCondLst>
                                            <p:cond delay="0"/>
                                          </p:stCondLst>
                                        </p:cTn>
                                        <p:tgtEl>
                                          <p:spTgt spid="551"/>
                                        </p:tgtEl>
                                        <p:attrNameLst>
                                          <p:attrName>style.visibility</p:attrName>
                                        </p:attrNameLst>
                                      </p:cBhvr>
                                      <p:to>
                                        <p:strVal val="visible"/>
                                      </p:to>
                                    </p:set>
                                    <p:animEffect transition="in" filter="wipe(up)">
                                      <p:cBhvr>
                                        <p:cTn id="88" dur="250"/>
                                        <p:tgtEl>
                                          <p:spTgt spid="551"/>
                                        </p:tgtEl>
                                      </p:cBhvr>
                                    </p:animEffect>
                                  </p:childTnLst>
                                </p:cTn>
                              </p:par>
                            </p:childTnLst>
                          </p:cTn>
                        </p:par>
                      </p:childTnLst>
                    </p:cTn>
                  </p:par>
                  <p:par>
                    <p:cTn id="89" fill="hold">
                      <p:stCondLst>
                        <p:cond delay="indefinite"/>
                      </p:stCondLst>
                      <p:childTnLst>
                        <p:par>
                          <p:cTn id="90" fill="hold">
                            <p:stCondLst>
                              <p:cond delay="0"/>
                            </p:stCondLst>
                            <p:childTnLst>
                              <p:par>
                                <p:cTn id="91" presetID="37" presetClass="exit" presetSubtype="0" fill="hold" nodeType="clickEffect">
                                  <p:stCondLst>
                                    <p:cond delay="0"/>
                                  </p:stCondLst>
                                  <p:childTnLst>
                                    <p:animEffect transition="out" filter="fade">
                                      <p:cBhvr>
                                        <p:cTn id="92" dur="500"/>
                                        <p:tgtEl>
                                          <p:spTgt spid="546"/>
                                        </p:tgtEl>
                                      </p:cBhvr>
                                    </p:animEffect>
                                    <p:anim calcmode="lin" valueType="num">
                                      <p:cBhvr>
                                        <p:cTn id="93" dur="500"/>
                                        <p:tgtEl>
                                          <p:spTgt spid="546"/>
                                        </p:tgtEl>
                                        <p:attrNameLst>
                                          <p:attrName>ppt_x</p:attrName>
                                        </p:attrNameLst>
                                      </p:cBhvr>
                                      <p:tavLst>
                                        <p:tav tm="0">
                                          <p:val>
                                            <p:strVal val="ppt_x"/>
                                          </p:val>
                                        </p:tav>
                                        <p:tav tm="100000">
                                          <p:val>
                                            <p:strVal val="ppt_x"/>
                                          </p:val>
                                        </p:tav>
                                      </p:tavLst>
                                    </p:anim>
                                    <p:anim calcmode="lin" valueType="num">
                                      <p:cBhvr>
                                        <p:cTn id="94" dur="50" decel="100000"/>
                                        <p:tgtEl>
                                          <p:spTgt spid="546"/>
                                        </p:tgtEl>
                                        <p:attrNameLst>
                                          <p:attrName>ppt_y</p:attrName>
                                        </p:attrNameLst>
                                      </p:cBhvr>
                                      <p:tavLst>
                                        <p:tav tm="0">
                                          <p:val>
                                            <p:strVal val="ppt_y"/>
                                          </p:val>
                                        </p:tav>
                                        <p:tav tm="100000">
                                          <p:val>
                                            <p:strVal val="ppt_y-.03"/>
                                          </p:val>
                                        </p:tav>
                                      </p:tavLst>
                                    </p:anim>
                                    <p:anim calcmode="lin" valueType="num">
                                      <p:cBhvr>
                                        <p:cTn id="95" dur="450" accel="100000">
                                          <p:stCondLst>
                                            <p:cond delay="50"/>
                                          </p:stCondLst>
                                        </p:cTn>
                                        <p:tgtEl>
                                          <p:spTgt spid="546"/>
                                        </p:tgtEl>
                                        <p:attrNameLst>
                                          <p:attrName>ppt_y</p:attrName>
                                        </p:attrNameLst>
                                      </p:cBhvr>
                                      <p:tavLst>
                                        <p:tav tm="0">
                                          <p:val>
                                            <p:strVal val="ppt_y"/>
                                          </p:val>
                                        </p:tav>
                                        <p:tav tm="100000">
                                          <p:val>
                                            <p:strVal val="ppt_y+1"/>
                                          </p:val>
                                        </p:tav>
                                      </p:tavLst>
                                    </p:anim>
                                    <p:set>
                                      <p:cBhvr>
                                        <p:cTn id="96" dur="1" fill="hold">
                                          <p:stCondLst>
                                            <p:cond delay="499"/>
                                          </p:stCondLst>
                                        </p:cTn>
                                        <p:tgtEl>
                                          <p:spTgt spid="546"/>
                                        </p:tgtEl>
                                        <p:attrNameLst>
                                          <p:attrName>style.visibility</p:attrName>
                                        </p:attrNameLst>
                                      </p:cBhvr>
                                      <p:to>
                                        <p:strVal val="hidden"/>
                                      </p:to>
                                    </p:set>
                                  </p:childTnLst>
                                </p:cTn>
                              </p:par>
                              <p:par>
                                <p:cTn id="97" presetID="37" presetClass="exit" presetSubtype="0" fill="hold" nodeType="withEffect">
                                  <p:stCondLst>
                                    <p:cond delay="0"/>
                                  </p:stCondLst>
                                  <p:childTnLst>
                                    <p:animEffect transition="out" filter="fade">
                                      <p:cBhvr>
                                        <p:cTn id="98" dur="500"/>
                                        <p:tgtEl>
                                          <p:spTgt spid="547"/>
                                        </p:tgtEl>
                                      </p:cBhvr>
                                    </p:animEffect>
                                    <p:anim calcmode="lin" valueType="num">
                                      <p:cBhvr>
                                        <p:cTn id="99" dur="500"/>
                                        <p:tgtEl>
                                          <p:spTgt spid="547"/>
                                        </p:tgtEl>
                                        <p:attrNameLst>
                                          <p:attrName>ppt_x</p:attrName>
                                        </p:attrNameLst>
                                      </p:cBhvr>
                                      <p:tavLst>
                                        <p:tav tm="0">
                                          <p:val>
                                            <p:strVal val="ppt_x"/>
                                          </p:val>
                                        </p:tav>
                                        <p:tav tm="100000">
                                          <p:val>
                                            <p:strVal val="ppt_x"/>
                                          </p:val>
                                        </p:tav>
                                      </p:tavLst>
                                    </p:anim>
                                    <p:anim calcmode="lin" valueType="num">
                                      <p:cBhvr>
                                        <p:cTn id="100" dur="50" decel="100000"/>
                                        <p:tgtEl>
                                          <p:spTgt spid="547"/>
                                        </p:tgtEl>
                                        <p:attrNameLst>
                                          <p:attrName>ppt_y</p:attrName>
                                        </p:attrNameLst>
                                      </p:cBhvr>
                                      <p:tavLst>
                                        <p:tav tm="0">
                                          <p:val>
                                            <p:strVal val="ppt_y"/>
                                          </p:val>
                                        </p:tav>
                                        <p:tav tm="100000">
                                          <p:val>
                                            <p:strVal val="ppt_y-.03"/>
                                          </p:val>
                                        </p:tav>
                                      </p:tavLst>
                                    </p:anim>
                                    <p:anim calcmode="lin" valueType="num">
                                      <p:cBhvr>
                                        <p:cTn id="101" dur="450" accel="100000">
                                          <p:stCondLst>
                                            <p:cond delay="50"/>
                                          </p:stCondLst>
                                        </p:cTn>
                                        <p:tgtEl>
                                          <p:spTgt spid="547"/>
                                        </p:tgtEl>
                                        <p:attrNameLst>
                                          <p:attrName>ppt_y</p:attrName>
                                        </p:attrNameLst>
                                      </p:cBhvr>
                                      <p:tavLst>
                                        <p:tav tm="0">
                                          <p:val>
                                            <p:strVal val="ppt_y"/>
                                          </p:val>
                                        </p:tav>
                                        <p:tav tm="100000">
                                          <p:val>
                                            <p:strVal val="ppt_y+1"/>
                                          </p:val>
                                        </p:tav>
                                      </p:tavLst>
                                    </p:anim>
                                    <p:set>
                                      <p:cBhvr>
                                        <p:cTn id="102" dur="1" fill="hold">
                                          <p:stCondLst>
                                            <p:cond delay="499"/>
                                          </p:stCondLst>
                                        </p:cTn>
                                        <p:tgtEl>
                                          <p:spTgt spid="547"/>
                                        </p:tgtEl>
                                        <p:attrNameLst>
                                          <p:attrName>style.visibility</p:attrName>
                                        </p:attrNameLst>
                                      </p:cBhvr>
                                      <p:to>
                                        <p:strVal val="hidden"/>
                                      </p:to>
                                    </p:set>
                                  </p:childTnLst>
                                </p:cTn>
                              </p:par>
                              <p:par>
                                <p:cTn id="103" presetID="37" presetClass="exit" presetSubtype="0" fill="hold" nodeType="withEffect">
                                  <p:stCondLst>
                                    <p:cond delay="0"/>
                                  </p:stCondLst>
                                  <p:childTnLst>
                                    <p:animEffect transition="out" filter="fade">
                                      <p:cBhvr>
                                        <p:cTn id="104" dur="500"/>
                                        <p:tgtEl>
                                          <p:spTgt spid="548"/>
                                        </p:tgtEl>
                                      </p:cBhvr>
                                    </p:animEffect>
                                    <p:anim calcmode="lin" valueType="num">
                                      <p:cBhvr>
                                        <p:cTn id="105" dur="500"/>
                                        <p:tgtEl>
                                          <p:spTgt spid="548"/>
                                        </p:tgtEl>
                                        <p:attrNameLst>
                                          <p:attrName>ppt_x</p:attrName>
                                        </p:attrNameLst>
                                      </p:cBhvr>
                                      <p:tavLst>
                                        <p:tav tm="0">
                                          <p:val>
                                            <p:strVal val="ppt_x"/>
                                          </p:val>
                                        </p:tav>
                                        <p:tav tm="100000">
                                          <p:val>
                                            <p:strVal val="ppt_x"/>
                                          </p:val>
                                        </p:tav>
                                      </p:tavLst>
                                    </p:anim>
                                    <p:anim calcmode="lin" valueType="num">
                                      <p:cBhvr>
                                        <p:cTn id="106" dur="50" decel="100000"/>
                                        <p:tgtEl>
                                          <p:spTgt spid="548"/>
                                        </p:tgtEl>
                                        <p:attrNameLst>
                                          <p:attrName>ppt_y</p:attrName>
                                        </p:attrNameLst>
                                      </p:cBhvr>
                                      <p:tavLst>
                                        <p:tav tm="0">
                                          <p:val>
                                            <p:strVal val="ppt_y"/>
                                          </p:val>
                                        </p:tav>
                                        <p:tav tm="100000">
                                          <p:val>
                                            <p:strVal val="ppt_y-.03"/>
                                          </p:val>
                                        </p:tav>
                                      </p:tavLst>
                                    </p:anim>
                                    <p:anim calcmode="lin" valueType="num">
                                      <p:cBhvr>
                                        <p:cTn id="107" dur="450" accel="100000">
                                          <p:stCondLst>
                                            <p:cond delay="50"/>
                                          </p:stCondLst>
                                        </p:cTn>
                                        <p:tgtEl>
                                          <p:spTgt spid="548"/>
                                        </p:tgtEl>
                                        <p:attrNameLst>
                                          <p:attrName>ppt_y</p:attrName>
                                        </p:attrNameLst>
                                      </p:cBhvr>
                                      <p:tavLst>
                                        <p:tav tm="0">
                                          <p:val>
                                            <p:strVal val="ppt_y"/>
                                          </p:val>
                                        </p:tav>
                                        <p:tav tm="100000">
                                          <p:val>
                                            <p:strVal val="ppt_y+1"/>
                                          </p:val>
                                        </p:tav>
                                      </p:tavLst>
                                    </p:anim>
                                    <p:set>
                                      <p:cBhvr>
                                        <p:cTn id="108" dur="1" fill="hold">
                                          <p:stCondLst>
                                            <p:cond delay="499"/>
                                          </p:stCondLst>
                                        </p:cTn>
                                        <p:tgtEl>
                                          <p:spTgt spid="548"/>
                                        </p:tgtEl>
                                        <p:attrNameLst>
                                          <p:attrName>style.visibility</p:attrName>
                                        </p:attrNameLst>
                                      </p:cBhvr>
                                      <p:to>
                                        <p:strVal val="hidden"/>
                                      </p:to>
                                    </p:set>
                                  </p:childTnLst>
                                </p:cTn>
                              </p:par>
                              <p:par>
                                <p:cTn id="109" presetID="37" presetClass="exit" presetSubtype="0" fill="hold" nodeType="withEffect">
                                  <p:stCondLst>
                                    <p:cond delay="0"/>
                                  </p:stCondLst>
                                  <p:childTnLst>
                                    <p:animEffect transition="out" filter="fade">
                                      <p:cBhvr>
                                        <p:cTn id="110" dur="500"/>
                                        <p:tgtEl>
                                          <p:spTgt spid="549"/>
                                        </p:tgtEl>
                                      </p:cBhvr>
                                    </p:animEffect>
                                    <p:anim calcmode="lin" valueType="num">
                                      <p:cBhvr>
                                        <p:cTn id="111" dur="500"/>
                                        <p:tgtEl>
                                          <p:spTgt spid="549"/>
                                        </p:tgtEl>
                                        <p:attrNameLst>
                                          <p:attrName>ppt_x</p:attrName>
                                        </p:attrNameLst>
                                      </p:cBhvr>
                                      <p:tavLst>
                                        <p:tav tm="0">
                                          <p:val>
                                            <p:strVal val="ppt_x"/>
                                          </p:val>
                                        </p:tav>
                                        <p:tav tm="100000">
                                          <p:val>
                                            <p:strVal val="ppt_x"/>
                                          </p:val>
                                        </p:tav>
                                      </p:tavLst>
                                    </p:anim>
                                    <p:anim calcmode="lin" valueType="num">
                                      <p:cBhvr>
                                        <p:cTn id="112" dur="50" decel="100000"/>
                                        <p:tgtEl>
                                          <p:spTgt spid="549"/>
                                        </p:tgtEl>
                                        <p:attrNameLst>
                                          <p:attrName>ppt_y</p:attrName>
                                        </p:attrNameLst>
                                      </p:cBhvr>
                                      <p:tavLst>
                                        <p:tav tm="0">
                                          <p:val>
                                            <p:strVal val="ppt_y"/>
                                          </p:val>
                                        </p:tav>
                                        <p:tav tm="100000">
                                          <p:val>
                                            <p:strVal val="ppt_y-.03"/>
                                          </p:val>
                                        </p:tav>
                                      </p:tavLst>
                                    </p:anim>
                                    <p:anim calcmode="lin" valueType="num">
                                      <p:cBhvr>
                                        <p:cTn id="113" dur="450" accel="100000">
                                          <p:stCondLst>
                                            <p:cond delay="50"/>
                                          </p:stCondLst>
                                        </p:cTn>
                                        <p:tgtEl>
                                          <p:spTgt spid="549"/>
                                        </p:tgtEl>
                                        <p:attrNameLst>
                                          <p:attrName>ppt_y</p:attrName>
                                        </p:attrNameLst>
                                      </p:cBhvr>
                                      <p:tavLst>
                                        <p:tav tm="0">
                                          <p:val>
                                            <p:strVal val="ppt_y"/>
                                          </p:val>
                                        </p:tav>
                                        <p:tav tm="100000">
                                          <p:val>
                                            <p:strVal val="ppt_y+1"/>
                                          </p:val>
                                        </p:tav>
                                      </p:tavLst>
                                    </p:anim>
                                    <p:set>
                                      <p:cBhvr>
                                        <p:cTn id="114" dur="1" fill="hold">
                                          <p:stCondLst>
                                            <p:cond delay="499"/>
                                          </p:stCondLst>
                                        </p:cTn>
                                        <p:tgtEl>
                                          <p:spTgt spid="549"/>
                                        </p:tgtEl>
                                        <p:attrNameLst>
                                          <p:attrName>style.visibility</p:attrName>
                                        </p:attrNameLst>
                                      </p:cBhvr>
                                      <p:to>
                                        <p:strVal val="hidden"/>
                                      </p:to>
                                    </p:set>
                                  </p:childTnLst>
                                </p:cTn>
                              </p:par>
                              <p:par>
                                <p:cTn id="115" presetID="37" presetClass="exit" presetSubtype="0" fill="hold" grpId="1" nodeType="withEffect">
                                  <p:stCondLst>
                                    <p:cond delay="0"/>
                                  </p:stCondLst>
                                  <p:childTnLst>
                                    <p:animEffect transition="out" filter="fade">
                                      <p:cBhvr>
                                        <p:cTn id="116" dur="500"/>
                                        <p:tgtEl>
                                          <p:spTgt spid="550"/>
                                        </p:tgtEl>
                                      </p:cBhvr>
                                    </p:animEffect>
                                    <p:anim calcmode="lin" valueType="num">
                                      <p:cBhvr>
                                        <p:cTn id="117" dur="500"/>
                                        <p:tgtEl>
                                          <p:spTgt spid="550"/>
                                        </p:tgtEl>
                                        <p:attrNameLst>
                                          <p:attrName>ppt_x</p:attrName>
                                        </p:attrNameLst>
                                      </p:cBhvr>
                                      <p:tavLst>
                                        <p:tav tm="0">
                                          <p:val>
                                            <p:strVal val="ppt_x"/>
                                          </p:val>
                                        </p:tav>
                                        <p:tav tm="100000">
                                          <p:val>
                                            <p:strVal val="ppt_x"/>
                                          </p:val>
                                        </p:tav>
                                      </p:tavLst>
                                    </p:anim>
                                    <p:anim calcmode="lin" valueType="num">
                                      <p:cBhvr>
                                        <p:cTn id="118" dur="50" decel="100000"/>
                                        <p:tgtEl>
                                          <p:spTgt spid="550"/>
                                        </p:tgtEl>
                                        <p:attrNameLst>
                                          <p:attrName>ppt_y</p:attrName>
                                        </p:attrNameLst>
                                      </p:cBhvr>
                                      <p:tavLst>
                                        <p:tav tm="0">
                                          <p:val>
                                            <p:strVal val="ppt_y"/>
                                          </p:val>
                                        </p:tav>
                                        <p:tav tm="100000">
                                          <p:val>
                                            <p:strVal val="ppt_y-.03"/>
                                          </p:val>
                                        </p:tav>
                                      </p:tavLst>
                                    </p:anim>
                                    <p:anim calcmode="lin" valueType="num">
                                      <p:cBhvr>
                                        <p:cTn id="119" dur="450" accel="100000">
                                          <p:stCondLst>
                                            <p:cond delay="50"/>
                                          </p:stCondLst>
                                        </p:cTn>
                                        <p:tgtEl>
                                          <p:spTgt spid="550"/>
                                        </p:tgtEl>
                                        <p:attrNameLst>
                                          <p:attrName>ppt_y</p:attrName>
                                        </p:attrNameLst>
                                      </p:cBhvr>
                                      <p:tavLst>
                                        <p:tav tm="0">
                                          <p:val>
                                            <p:strVal val="ppt_y"/>
                                          </p:val>
                                        </p:tav>
                                        <p:tav tm="100000">
                                          <p:val>
                                            <p:strVal val="ppt_y+1"/>
                                          </p:val>
                                        </p:tav>
                                      </p:tavLst>
                                    </p:anim>
                                    <p:set>
                                      <p:cBhvr>
                                        <p:cTn id="120" dur="1" fill="hold">
                                          <p:stCondLst>
                                            <p:cond delay="499"/>
                                          </p:stCondLst>
                                        </p:cTn>
                                        <p:tgtEl>
                                          <p:spTgt spid="550"/>
                                        </p:tgtEl>
                                        <p:attrNameLst>
                                          <p:attrName>style.visibility</p:attrName>
                                        </p:attrNameLst>
                                      </p:cBhvr>
                                      <p:to>
                                        <p:strVal val="hidden"/>
                                      </p:to>
                                    </p:set>
                                  </p:childTnLst>
                                </p:cTn>
                              </p:par>
                              <p:par>
                                <p:cTn id="121" presetID="37" presetClass="exit" presetSubtype="0" fill="hold" nodeType="withEffect">
                                  <p:stCondLst>
                                    <p:cond delay="0"/>
                                  </p:stCondLst>
                                  <p:childTnLst>
                                    <p:animEffect transition="out" filter="fade">
                                      <p:cBhvr>
                                        <p:cTn id="122" dur="500"/>
                                        <p:tgtEl>
                                          <p:spTgt spid="551"/>
                                        </p:tgtEl>
                                      </p:cBhvr>
                                    </p:animEffect>
                                    <p:anim calcmode="lin" valueType="num">
                                      <p:cBhvr>
                                        <p:cTn id="123" dur="500"/>
                                        <p:tgtEl>
                                          <p:spTgt spid="551"/>
                                        </p:tgtEl>
                                        <p:attrNameLst>
                                          <p:attrName>ppt_x</p:attrName>
                                        </p:attrNameLst>
                                      </p:cBhvr>
                                      <p:tavLst>
                                        <p:tav tm="0">
                                          <p:val>
                                            <p:strVal val="ppt_x"/>
                                          </p:val>
                                        </p:tav>
                                        <p:tav tm="100000">
                                          <p:val>
                                            <p:strVal val="ppt_x"/>
                                          </p:val>
                                        </p:tav>
                                      </p:tavLst>
                                    </p:anim>
                                    <p:anim calcmode="lin" valueType="num">
                                      <p:cBhvr>
                                        <p:cTn id="124" dur="50" decel="100000"/>
                                        <p:tgtEl>
                                          <p:spTgt spid="551"/>
                                        </p:tgtEl>
                                        <p:attrNameLst>
                                          <p:attrName>ppt_y</p:attrName>
                                        </p:attrNameLst>
                                      </p:cBhvr>
                                      <p:tavLst>
                                        <p:tav tm="0">
                                          <p:val>
                                            <p:strVal val="ppt_y"/>
                                          </p:val>
                                        </p:tav>
                                        <p:tav tm="100000">
                                          <p:val>
                                            <p:strVal val="ppt_y-.03"/>
                                          </p:val>
                                        </p:tav>
                                      </p:tavLst>
                                    </p:anim>
                                    <p:anim calcmode="lin" valueType="num">
                                      <p:cBhvr>
                                        <p:cTn id="125" dur="450" accel="100000">
                                          <p:stCondLst>
                                            <p:cond delay="50"/>
                                          </p:stCondLst>
                                        </p:cTn>
                                        <p:tgtEl>
                                          <p:spTgt spid="551"/>
                                        </p:tgtEl>
                                        <p:attrNameLst>
                                          <p:attrName>ppt_y</p:attrName>
                                        </p:attrNameLst>
                                      </p:cBhvr>
                                      <p:tavLst>
                                        <p:tav tm="0">
                                          <p:val>
                                            <p:strVal val="ppt_y"/>
                                          </p:val>
                                        </p:tav>
                                        <p:tav tm="100000">
                                          <p:val>
                                            <p:strVal val="ppt_y+1"/>
                                          </p:val>
                                        </p:tav>
                                      </p:tavLst>
                                    </p:anim>
                                    <p:set>
                                      <p:cBhvr>
                                        <p:cTn id="126" dur="1" fill="hold">
                                          <p:stCondLst>
                                            <p:cond delay="499"/>
                                          </p:stCondLst>
                                        </p:cTn>
                                        <p:tgtEl>
                                          <p:spTgt spid="5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 grpId="0"/>
      <p:bldP spid="540" grpId="0"/>
      <p:bldP spid="544" grpId="0"/>
      <p:bldP spid="550" grpId="0"/>
      <p:bldP spid="550"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4" name="Picture 6"/>
          <p:cNvPicPr/>
          <p:nvPr/>
        </p:nvPicPr>
        <p:blipFill>
          <a:blip r:embed="rId3"/>
          <a:stretch>
            <a:fillRect/>
          </a:stretch>
        </p:blipFill>
        <p:spPr>
          <a:xfrm>
            <a:off x="8912520" y="286560"/>
            <a:ext cx="2241000" cy="398520"/>
          </a:xfrm>
          <a:prstGeom prst="rect">
            <a:avLst/>
          </a:prstGeom>
          <a:ln>
            <a:noFill/>
          </a:ln>
        </p:spPr>
      </p:pic>
      <p:sp>
        <p:nvSpPr>
          <p:cNvPr id="555" name="CustomShape 2"/>
          <p:cNvSpPr/>
          <p:nvPr/>
        </p:nvSpPr>
        <p:spPr>
          <a:xfrm>
            <a:off x="1276200" y="2973600"/>
            <a:ext cx="816840" cy="835920"/>
          </a:xfrm>
          <a:prstGeom prst="ellipse">
            <a:avLst/>
          </a:prstGeom>
          <a:ln/>
        </p:spPr>
        <p:style>
          <a:lnRef idx="3">
            <a:schemeClr val="lt1"/>
          </a:lnRef>
          <a:fillRef idx="1">
            <a:schemeClr val="accent3"/>
          </a:fillRef>
          <a:effectRef idx="1">
            <a:schemeClr val="accent3"/>
          </a:effectRef>
          <a:fontRef idx="minor">
            <a:schemeClr val="lt1"/>
          </a:fontRef>
        </p:style>
      </p:sp>
      <p:sp>
        <p:nvSpPr>
          <p:cNvPr id="556" name="CustomShape 3"/>
          <p:cNvSpPr/>
          <p:nvPr/>
        </p:nvSpPr>
        <p:spPr>
          <a:xfrm>
            <a:off x="2914560" y="2973600"/>
            <a:ext cx="816840" cy="835920"/>
          </a:xfrm>
          <a:prstGeom prst="ellipse">
            <a:avLst/>
          </a:prstGeom>
          <a:ln/>
        </p:spPr>
        <p:style>
          <a:lnRef idx="3">
            <a:schemeClr val="lt1"/>
          </a:lnRef>
          <a:fillRef idx="1">
            <a:schemeClr val="accent3"/>
          </a:fillRef>
          <a:effectRef idx="1">
            <a:schemeClr val="accent3"/>
          </a:effectRef>
          <a:fontRef idx="minor">
            <a:schemeClr val="lt1"/>
          </a:fontRef>
        </p:style>
      </p:sp>
      <p:sp>
        <p:nvSpPr>
          <p:cNvPr id="557" name="CustomShape 4"/>
          <p:cNvSpPr/>
          <p:nvPr/>
        </p:nvSpPr>
        <p:spPr>
          <a:xfrm>
            <a:off x="4552920" y="2973600"/>
            <a:ext cx="816840" cy="835920"/>
          </a:xfrm>
          <a:prstGeom prst="ellipse">
            <a:avLst/>
          </a:prstGeom>
          <a:ln/>
        </p:spPr>
        <p:style>
          <a:lnRef idx="3">
            <a:schemeClr val="lt1"/>
          </a:lnRef>
          <a:fillRef idx="1">
            <a:schemeClr val="accent3"/>
          </a:fillRef>
          <a:effectRef idx="1">
            <a:schemeClr val="accent3"/>
          </a:effectRef>
          <a:fontRef idx="minor">
            <a:schemeClr val="lt1"/>
          </a:fontRef>
        </p:style>
      </p:sp>
      <p:sp>
        <p:nvSpPr>
          <p:cNvPr id="558" name="CustomShape 5"/>
          <p:cNvSpPr/>
          <p:nvPr/>
        </p:nvSpPr>
        <p:spPr>
          <a:xfrm flipH="1">
            <a:off x="2093400" y="3393000"/>
            <a:ext cx="816840" cy="360"/>
          </a:xfrm>
          <a:prstGeom prst="straightConnector1">
            <a:avLst/>
          </a:prstGeom>
          <a:ln>
            <a:tailEnd type="triangle" w="med" len="med"/>
          </a:ln>
        </p:spPr>
        <p:style>
          <a:lnRef idx="3">
            <a:schemeClr val="accent3"/>
          </a:lnRef>
          <a:fillRef idx="0">
            <a:schemeClr val="accent3"/>
          </a:fillRef>
          <a:effectRef idx="2">
            <a:schemeClr val="accent3"/>
          </a:effectRef>
          <a:fontRef idx="minor">
            <a:schemeClr val="tx1"/>
          </a:fontRef>
        </p:style>
      </p:sp>
      <p:sp>
        <p:nvSpPr>
          <p:cNvPr id="559" name="CustomShape 6"/>
          <p:cNvSpPr/>
          <p:nvPr/>
        </p:nvSpPr>
        <p:spPr>
          <a:xfrm flipH="1">
            <a:off x="3731760" y="3393000"/>
            <a:ext cx="816840" cy="360"/>
          </a:xfrm>
          <a:prstGeom prst="straightConnector1">
            <a:avLst/>
          </a:prstGeom>
          <a:ln>
            <a:tailEnd type="triangle" w="med" len="med"/>
          </a:ln>
        </p:spPr>
        <p:style>
          <a:lnRef idx="3">
            <a:schemeClr val="accent3"/>
          </a:lnRef>
          <a:fillRef idx="0">
            <a:schemeClr val="accent3"/>
          </a:fillRef>
          <a:effectRef idx="2">
            <a:schemeClr val="accent3"/>
          </a:effectRef>
          <a:fontRef idx="minor">
            <a:schemeClr val="tx1"/>
          </a:fontRef>
        </p:style>
      </p:sp>
      <p:sp>
        <p:nvSpPr>
          <p:cNvPr id="560" name="CustomShape 7"/>
          <p:cNvSpPr/>
          <p:nvPr/>
        </p:nvSpPr>
        <p:spPr>
          <a:xfrm>
            <a:off x="6191280" y="2973600"/>
            <a:ext cx="816840" cy="835920"/>
          </a:xfrm>
          <a:prstGeom prst="ellipse">
            <a:avLst/>
          </a:prstGeom>
          <a:ln/>
        </p:spPr>
        <p:style>
          <a:lnRef idx="3">
            <a:schemeClr val="lt1"/>
          </a:lnRef>
          <a:fillRef idx="1">
            <a:schemeClr val="accent3"/>
          </a:fillRef>
          <a:effectRef idx="1">
            <a:schemeClr val="accent3"/>
          </a:effectRef>
          <a:fontRef idx="minor">
            <a:schemeClr val="lt1"/>
          </a:fontRef>
        </p:style>
      </p:sp>
      <p:sp>
        <p:nvSpPr>
          <p:cNvPr id="561" name="CustomShape 8"/>
          <p:cNvSpPr/>
          <p:nvPr/>
        </p:nvSpPr>
        <p:spPr>
          <a:xfrm flipH="1">
            <a:off x="5370120" y="3393000"/>
            <a:ext cx="816840" cy="360"/>
          </a:xfrm>
          <a:prstGeom prst="straightConnector1">
            <a:avLst/>
          </a:prstGeom>
          <a:ln>
            <a:tailEnd type="triangle" w="med" len="med"/>
          </a:ln>
        </p:spPr>
        <p:style>
          <a:lnRef idx="3">
            <a:schemeClr val="accent3"/>
          </a:lnRef>
          <a:fillRef idx="0">
            <a:schemeClr val="accent3"/>
          </a:fillRef>
          <a:effectRef idx="2">
            <a:schemeClr val="accent3"/>
          </a:effectRef>
          <a:fontRef idx="minor">
            <a:schemeClr val="tx1"/>
          </a:fontRef>
        </p:style>
      </p:sp>
      <p:sp>
        <p:nvSpPr>
          <p:cNvPr id="562" name="CustomShape 9"/>
          <p:cNvSpPr/>
          <p:nvPr/>
        </p:nvSpPr>
        <p:spPr>
          <a:xfrm>
            <a:off x="1097280" y="6083640"/>
            <a:ext cx="9835200" cy="360"/>
          </a:xfrm>
          <a:prstGeom prst="straightConnector1">
            <a:avLst/>
          </a:prstGeom>
          <a:noFill/>
          <a:ln w="76320">
            <a:solidFill>
              <a:srgbClr val="000000"/>
            </a:solidFill>
            <a:round/>
            <a:tailEnd type="triangle" w="med" len="med"/>
          </a:ln>
        </p:spPr>
      </p:sp>
      <p:sp>
        <p:nvSpPr>
          <p:cNvPr id="563" name="CustomShape 10"/>
          <p:cNvSpPr/>
          <p:nvPr/>
        </p:nvSpPr>
        <p:spPr>
          <a:xfrm>
            <a:off x="4656960" y="5579640"/>
            <a:ext cx="2864880" cy="515160"/>
          </a:xfrm>
          <a:prstGeom prst="rect">
            <a:avLst/>
          </a:prstGeom>
          <a:noFill/>
          <a:ln>
            <a:noFill/>
          </a:ln>
        </p:spPr>
        <p:txBody>
          <a:bodyPr lIns="90000" tIns="45000" rIns="90000" bIns="45000"/>
          <a:lstStyle/>
          <a:p>
            <a:pPr algn="ctr">
              <a:lnSpc>
                <a:spcPct val="100000"/>
              </a:lnSpc>
            </a:pPr>
            <a:r>
              <a:rPr lang="en-SG" sz="2800" dirty="0">
                <a:solidFill>
                  <a:srgbClr val="000000"/>
                </a:solidFill>
                <a:latin typeface="Segoe UI Light"/>
              </a:rPr>
              <a:t>TIME</a:t>
            </a:r>
            <a:endParaRPr dirty="0"/>
          </a:p>
        </p:txBody>
      </p:sp>
      <p:sp>
        <p:nvSpPr>
          <p:cNvPr id="564" name="master1"/>
          <p:cNvSpPr/>
          <p:nvPr/>
        </p:nvSpPr>
        <p:spPr>
          <a:xfrm>
            <a:off x="5924880" y="1816920"/>
            <a:ext cx="1349640" cy="515160"/>
          </a:xfrm>
          <a:prstGeom prst="rect">
            <a:avLst/>
          </a:prstGeom>
          <a:noFill/>
          <a:ln>
            <a:noFill/>
          </a:ln>
        </p:spPr>
        <p:txBody>
          <a:bodyPr wrap="none" lIns="90000" tIns="45000" rIns="90000" bIns="45000"/>
          <a:lstStyle/>
          <a:p>
            <a:pPr algn="ctr">
              <a:lnSpc>
                <a:spcPct val="100000"/>
              </a:lnSpc>
            </a:pPr>
            <a:r>
              <a:rPr lang="en-SG" sz="2800" dirty="0">
                <a:solidFill>
                  <a:srgbClr val="000000"/>
                </a:solidFill>
                <a:latin typeface="Consolas"/>
              </a:rPr>
              <a:t>master</a:t>
            </a:r>
            <a:endParaRPr dirty="0"/>
          </a:p>
        </p:txBody>
      </p:sp>
      <p:sp>
        <p:nvSpPr>
          <p:cNvPr id="565" name="m arrow 1"/>
          <p:cNvSpPr/>
          <p:nvPr/>
        </p:nvSpPr>
        <p:spPr>
          <a:xfrm flipH="1">
            <a:off x="6596640" y="2340000"/>
            <a:ext cx="4320" cy="534180"/>
          </a:xfrm>
          <a:prstGeom prst="straightConnector1">
            <a:avLst/>
          </a:prstGeom>
          <a:ln>
            <a:tailEnd type="triangle" w="med" len="med"/>
          </a:ln>
        </p:spPr>
        <p:style>
          <a:lnRef idx="3">
            <a:schemeClr val="dk1"/>
          </a:lnRef>
          <a:fillRef idx="0">
            <a:schemeClr val="dk1"/>
          </a:fillRef>
          <a:effectRef idx="2">
            <a:schemeClr val="dk1"/>
          </a:effectRef>
          <a:fontRef idx="minor">
            <a:schemeClr val="tx1"/>
          </a:fontRef>
        </p:style>
      </p:sp>
      <p:sp>
        <p:nvSpPr>
          <p:cNvPr id="566" name="alt"/>
          <p:cNvSpPr/>
          <p:nvPr/>
        </p:nvSpPr>
        <p:spPr>
          <a:xfrm>
            <a:off x="5632200" y="4431660"/>
            <a:ext cx="1935000" cy="515160"/>
          </a:xfrm>
          <a:prstGeom prst="rect">
            <a:avLst/>
          </a:prstGeom>
          <a:noFill/>
          <a:ln>
            <a:noFill/>
          </a:ln>
        </p:spPr>
        <p:txBody>
          <a:bodyPr wrap="none" lIns="90000" tIns="45000" rIns="90000" bIns="45000"/>
          <a:lstStyle/>
          <a:p>
            <a:pPr algn="ctr">
              <a:lnSpc>
                <a:spcPct val="100000"/>
              </a:lnSpc>
            </a:pPr>
            <a:r>
              <a:rPr lang="en-SG" sz="2800" dirty="0">
                <a:solidFill>
                  <a:srgbClr val="000000"/>
                </a:solidFill>
                <a:latin typeface="Consolas"/>
              </a:rPr>
              <a:t>alternate</a:t>
            </a:r>
            <a:endParaRPr dirty="0"/>
          </a:p>
        </p:txBody>
      </p:sp>
      <p:sp>
        <p:nvSpPr>
          <p:cNvPr id="567" name="a arrow"/>
          <p:cNvSpPr/>
          <p:nvPr/>
        </p:nvSpPr>
        <p:spPr>
          <a:xfrm flipH="1" flipV="1">
            <a:off x="6596640" y="3908940"/>
            <a:ext cx="4320" cy="572221"/>
          </a:xfrm>
          <a:prstGeom prst="straightConnector1">
            <a:avLst/>
          </a:prstGeom>
          <a:ln>
            <a:tailEnd type="triangle" w="med" len="med"/>
          </a:ln>
        </p:spPr>
        <p:style>
          <a:lnRef idx="3">
            <a:schemeClr val="dk1"/>
          </a:lnRef>
          <a:fillRef idx="0">
            <a:schemeClr val="dk1"/>
          </a:fillRef>
          <a:effectRef idx="2">
            <a:schemeClr val="dk1"/>
          </a:effectRef>
          <a:fontRef idx="minor">
            <a:schemeClr val="tx1"/>
          </a:fontRef>
        </p:style>
      </p:sp>
      <p:sp>
        <p:nvSpPr>
          <p:cNvPr id="568" name="CustomShape 15"/>
          <p:cNvSpPr/>
          <p:nvPr/>
        </p:nvSpPr>
        <p:spPr>
          <a:xfrm>
            <a:off x="7829640" y="2973600"/>
            <a:ext cx="816840" cy="835920"/>
          </a:xfrm>
          <a:prstGeom prst="ellipse">
            <a:avLst/>
          </a:prstGeom>
          <a:ln/>
        </p:spPr>
        <p:style>
          <a:lnRef idx="3">
            <a:schemeClr val="lt1"/>
          </a:lnRef>
          <a:fillRef idx="1">
            <a:schemeClr val="accent3"/>
          </a:fillRef>
          <a:effectRef idx="1">
            <a:schemeClr val="accent3"/>
          </a:effectRef>
          <a:fontRef idx="minor">
            <a:schemeClr val="lt1"/>
          </a:fontRef>
        </p:style>
      </p:sp>
      <p:sp>
        <p:nvSpPr>
          <p:cNvPr id="569" name="CustomShape 16"/>
          <p:cNvSpPr/>
          <p:nvPr/>
        </p:nvSpPr>
        <p:spPr>
          <a:xfrm flipH="1">
            <a:off x="7008120" y="3393000"/>
            <a:ext cx="816840" cy="360"/>
          </a:xfrm>
          <a:prstGeom prst="straightConnector1">
            <a:avLst/>
          </a:prstGeom>
          <a:ln>
            <a:tailEnd type="triangle" w="med" len="med"/>
          </a:ln>
        </p:spPr>
        <p:style>
          <a:lnRef idx="3">
            <a:schemeClr val="accent3"/>
          </a:lnRef>
          <a:fillRef idx="0">
            <a:schemeClr val="accent3"/>
          </a:fillRef>
          <a:effectRef idx="2">
            <a:schemeClr val="accent3"/>
          </a:effectRef>
          <a:fontRef idx="minor">
            <a:schemeClr val="tx1"/>
          </a:fontRef>
        </p:style>
      </p:sp>
      <p:sp>
        <p:nvSpPr>
          <p:cNvPr id="570" name="CustomShape 17"/>
          <p:cNvSpPr/>
          <p:nvPr/>
        </p:nvSpPr>
        <p:spPr>
          <a:xfrm flipH="1" flipV="1">
            <a:off x="6771600" y="3748320"/>
            <a:ext cx="1041480" cy="548640"/>
          </a:xfrm>
          <a:prstGeom prst="straightConnector1">
            <a:avLst/>
          </a:prstGeom>
          <a:ln>
            <a:tailEnd type="triangle" w="med" len="med"/>
          </a:ln>
        </p:spPr>
        <p:style>
          <a:lnRef idx="3">
            <a:schemeClr val="accent3"/>
          </a:lnRef>
          <a:fillRef idx="0">
            <a:schemeClr val="accent3"/>
          </a:fillRef>
          <a:effectRef idx="2">
            <a:schemeClr val="accent3"/>
          </a:effectRef>
          <a:fontRef idx="minor">
            <a:schemeClr val="tx1"/>
          </a:fontRef>
        </p:style>
      </p:sp>
      <p:sp>
        <p:nvSpPr>
          <p:cNvPr id="571" name="CustomShape 18"/>
          <p:cNvSpPr/>
          <p:nvPr/>
        </p:nvSpPr>
        <p:spPr>
          <a:xfrm>
            <a:off x="7814160" y="4062240"/>
            <a:ext cx="816840" cy="835920"/>
          </a:xfrm>
          <a:prstGeom prst="ellipse">
            <a:avLst/>
          </a:prstGeom>
          <a:ln/>
        </p:spPr>
        <p:style>
          <a:lnRef idx="3">
            <a:schemeClr val="lt1"/>
          </a:lnRef>
          <a:fillRef idx="1">
            <a:schemeClr val="accent1"/>
          </a:fillRef>
          <a:effectRef idx="1">
            <a:schemeClr val="accent1"/>
          </a:effectRef>
          <a:fontRef idx="minor">
            <a:schemeClr val="lt1"/>
          </a:fontRef>
        </p:style>
      </p:sp>
      <p:sp>
        <p:nvSpPr>
          <p:cNvPr id="572" name="final commit"/>
          <p:cNvSpPr/>
          <p:nvPr/>
        </p:nvSpPr>
        <p:spPr>
          <a:xfrm>
            <a:off x="9509760" y="3004200"/>
            <a:ext cx="816840" cy="835920"/>
          </a:xfrm>
          <a:prstGeom prst="ellipse">
            <a:avLst/>
          </a:prstGeom>
          <a:ln/>
        </p:spPr>
        <p:style>
          <a:lnRef idx="3">
            <a:schemeClr val="lt1"/>
          </a:lnRef>
          <a:fillRef idx="1">
            <a:schemeClr val="accent5"/>
          </a:fillRef>
          <a:effectRef idx="1">
            <a:schemeClr val="accent5"/>
          </a:effectRef>
          <a:fontRef idx="minor">
            <a:schemeClr val="lt1"/>
          </a:fontRef>
        </p:style>
      </p:sp>
      <p:sp>
        <p:nvSpPr>
          <p:cNvPr id="573" name="CustomShape 20"/>
          <p:cNvSpPr/>
          <p:nvPr/>
        </p:nvSpPr>
        <p:spPr>
          <a:xfrm flipH="1">
            <a:off x="8655840" y="3383280"/>
            <a:ext cx="816840" cy="360"/>
          </a:xfrm>
          <a:prstGeom prst="straightConnector1">
            <a:avLst/>
          </a:prstGeom>
          <a:ln>
            <a:tailEnd type="triangle" w="med" len="med"/>
          </a:ln>
        </p:spPr>
        <p:style>
          <a:lnRef idx="3">
            <a:schemeClr val="accent3"/>
          </a:lnRef>
          <a:fillRef idx="0">
            <a:schemeClr val="accent3"/>
          </a:fillRef>
          <a:effectRef idx="2">
            <a:schemeClr val="accent3"/>
          </a:effectRef>
          <a:fontRef idx="minor">
            <a:schemeClr val="tx1"/>
          </a:fontRef>
        </p:style>
      </p:sp>
      <p:sp>
        <p:nvSpPr>
          <p:cNvPr id="574" name="CustomShape 21"/>
          <p:cNvSpPr/>
          <p:nvPr/>
        </p:nvSpPr>
        <p:spPr>
          <a:xfrm flipH="1">
            <a:off x="8666640" y="3732480"/>
            <a:ext cx="950040" cy="639360"/>
          </a:xfrm>
          <a:prstGeom prst="straightConnector1">
            <a:avLst/>
          </a:prstGeom>
          <a:ln>
            <a:tailEnd type="triangle" w="med" len="med"/>
          </a:ln>
        </p:spPr>
        <p:style>
          <a:lnRef idx="3">
            <a:schemeClr val="accent1"/>
          </a:lnRef>
          <a:fillRef idx="0">
            <a:schemeClr val="accent1"/>
          </a:fillRef>
          <a:effectRef idx="2">
            <a:schemeClr val="accent1"/>
          </a:effectRef>
          <a:fontRef idx="minor">
            <a:schemeClr val="tx1"/>
          </a:fontRef>
        </p:style>
      </p:sp>
      <p:sp>
        <p:nvSpPr>
          <p:cNvPr id="29" name="master2"/>
          <p:cNvSpPr/>
          <p:nvPr/>
        </p:nvSpPr>
        <p:spPr>
          <a:xfrm>
            <a:off x="7465814" y="1816922"/>
            <a:ext cx="1349640" cy="515160"/>
          </a:xfrm>
          <a:prstGeom prst="rect">
            <a:avLst/>
          </a:prstGeom>
          <a:noFill/>
          <a:ln>
            <a:noFill/>
          </a:ln>
        </p:spPr>
        <p:txBody>
          <a:bodyPr wrap="none" lIns="90000" tIns="45000" rIns="90000" bIns="45000"/>
          <a:lstStyle/>
          <a:p>
            <a:pPr algn="ctr">
              <a:lnSpc>
                <a:spcPct val="100000"/>
              </a:lnSpc>
            </a:pPr>
            <a:r>
              <a:rPr lang="en-SG" sz="2800" dirty="0">
                <a:solidFill>
                  <a:srgbClr val="000000"/>
                </a:solidFill>
                <a:latin typeface="Consolas"/>
              </a:rPr>
              <a:t>master</a:t>
            </a:r>
            <a:endParaRPr dirty="0"/>
          </a:p>
        </p:txBody>
      </p:sp>
      <p:sp>
        <p:nvSpPr>
          <p:cNvPr id="30" name="m arrow 2"/>
          <p:cNvSpPr/>
          <p:nvPr/>
        </p:nvSpPr>
        <p:spPr>
          <a:xfrm>
            <a:off x="8238060" y="2332080"/>
            <a:ext cx="1700" cy="542100"/>
          </a:xfrm>
          <a:prstGeom prst="straightConnector1">
            <a:avLst/>
          </a:prstGeom>
          <a:ln>
            <a:tailEnd type="triangle" w="med" len="med"/>
          </a:ln>
        </p:spPr>
        <p:style>
          <a:lnRef idx="3">
            <a:schemeClr val="dk1"/>
          </a:lnRef>
          <a:fillRef idx="0">
            <a:schemeClr val="dk1"/>
          </a:fillRef>
          <a:effectRef idx="2">
            <a:schemeClr val="dk1"/>
          </a:effectRef>
          <a:fontRef idx="minor">
            <a:schemeClr val="tx1"/>
          </a:fontRef>
        </p:style>
      </p:sp>
      <p:sp>
        <p:nvSpPr>
          <p:cNvPr id="2" name="g b alt"/>
          <p:cNvSpPr txBox="1"/>
          <p:nvPr/>
        </p:nvSpPr>
        <p:spPr>
          <a:xfrm>
            <a:off x="1097280" y="5086447"/>
            <a:ext cx="3922869" cy="461665"/>
          </a:xfrm>
          <a:prstGeom prst="rect">
            <a:avLst/>
          </a:prstGeom>
          <a:noFill/>
        </p:spPr>
        <p:txBody>
          <a:bodyPr wrap="none" rtlCol="0">
            <a:spAutoFit/>
          </a:bodyPr>
          <a:lstStyle/>
          <a:p>
            <a:r>
              <a:rPr lang="en-SG" sz="2400" dirty="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 git </a:t>
            </a:r>
            <a:r>
              <a:rPr lang="en-SG" sz="2400" dirty="0" smtClean="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branch alternate</a:t>
            </a:r>
            <a:endParaRPr lang="en-SG" sz="2400" dirty="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endParaRPr>
          </a:p>
        </p:txBody>
      </p:sp>
      <p:sp>
        <p:nvSpPr>
          <p:cNvPr id="27" name="g c"/>
          <p:cNvSpPr txBox="1"/>
          <p:nvPr/>
        </p:nvSpPr>
        <p:spPr>
          <a:xfrm>
            <a:off x="1097279" y="5090561"/>
            <a:ext cx="2223686" cy="461665"/>
          </a:xfrm>
          <a:prstGeom prst="rect">
            <a:avLst/>
          </a:prstGeom>
          <a:noFill/>
        </p:spPr>
        <p:txBody>
          <a:bodyPr wrap="none" rtlCol="0">
            <a:spAutoFit/>
          </a:bodyPr>
          <a:lstStyle/>
          <a:p>
            <a:r>
              <a:rPr lang="en-SG" sz="2400" dirty="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 git </a:t>
            </a:r>
            <a:r>
              <a:rPr lang="en-SG" sz="2400" dirty="0" smtClean="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commit</a:t>
            </a:r>
            <a:endParaRPr lang="en-SG" sz="2400" dirty="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endParaRPr>
          </a:p>
        </p:txBody>
      </p:sp>
      <p:sp>
        <p:nvSpPr>
          <p:cNvPr id="28" name="g c alt"/>
          <p:cNvSpPr txBox="1"/>
          <p:nvPr/>
        </p:nvSpPr>
        <p:spPr>
          <a:xfrm>
            <a:off x="1097278" y="5078856"/>
            <a:ext cx="4262705" cy="461665"/>
          </a:xfrm>
          <a:prstGeom prst="rect">
            <a:avLst/>
          </a:prstGeom>
          <a:noFill/>
        </p:spPr>
        <p:txBody>
          <a:bodyPr wrap="none" rtlCol="0">
            <a:spAutoFit/>
          </a:bodyPr>
          <a:lstStyle/>
          <a:p>
            <a:r>
              <a:rPr lang="en-SG" sz="2400" dirty="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 git </a:t>
            </a:r>
            <a:r>
              <a:rPr lang="en-SG" sz="2400" dirty="0" smtClean="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checkout alternate</a:t>
            </a:r>
            <a:endParaRPr lang="en-SG" sz="2400" dirty="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endParaRPr>
          </a:p>
        </p:txBody>
      </p:sp>
      <p:sp>
        <p:nvSpPr>
          <p:cNvPr id="31" name="g commit alt"/>
          <p:cNvSpPr txBox="1"/>
          <p:nvPr/>
        </p:nvSpPr>
        <p:spPr>
          <a:xfrm>
            <a:off x="1097277" y="5082333"/>
            <a:ext cx="2223686" cy="461665"/>
          </a:xfrm>
          <a:prstGeom prst="rect">
            <a:avLst/>
          </a:prstGeom>
          <a:noFill/>
        </p:spPr>
        <p:txBody>
          <a:bodyPr wrap="none" rtlCol="0">
            <a:spAutoFit/>
          </a:bodyPr>
          <a:lstStyle/>
          <a:p>
            <a:r>
              <a:rPr lang="en-SG" sz="2400" dirty="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 git </a:t>
            </a:r>
            <a:r>
              <a:rPr lang="en-SG" sz="2400" dirty="0" smtClean="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commit</a:t>
            </a:r>
            <a:endParaRPr lang="en-SG" sz="2400" dirty="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endParaRPr>
          </a:p>
        </p:txBody>
      </p:sp>
      <p:sp>
        <p:nvSpPr>
          <p:cNvPr id="32" name="g co master"/>
          <p:cNvSpPr txBox="1"/>
          <p:nvPr/>
        </p:nvSpPr>
        <p:spPr>
          <a:xfrm>
            <a:off x="1097275" y="5082333"/>
            <a:ext cx="3752950" cy="461665"/>
          </a:xfrm>
          <a:prstGeom prst="rect">
            <a:avLst/>
          </a:prstGeom>
          <a:noFill/>
        </p:spPr>
        <p:txBody>
          <a:bodyPr wrap="none" rtlCol="0">
            <a:spAutoFit/>
          </a:bodyPr>
          <a:lstStyle/>
          <a:p>
            <a:r>
              <a:rPr lang="en-SG" sz="2400" dirty="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 git </a:t>
            </a:r>
            <a:r>
              <a:rPr lang="en-SG" sz="2400" dirty="0" smtClean="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checkout master</a:t>
            </a:r>
            <a:endParaRPr lang="en-SG" sz="2400" dirty="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endParaRPr>
          </a:p>
        </p:txBody>
      </p:sp>
      <p:sp>
        <p:nvSpPr>
          <p:cNvPr id="33" name="g merge"/>
          <p:cNvSpPr txBox="1"/>
          <p:nvPr/>
        </p:nvSpPr>
        <p:spPr>
          <a:xfrm>
            <a:off x="1089905" y="5078855"/>
            <a:ext cx="2053767" cy="461665"/>
          </a:xfrm>
          <a:prstGeom prst="rect">
            <a:avLst/>
          </a:prstGeom>
          <a:noFill/>
        </p:spPr>
        <p:txBody>
          <a:bodyPr wrap="none" rtlCol="0">
            <a:spAutoFit/>
          </a:bodyPr>
          <a:lstStyle/>
          <a:p>
            <a:r>
              <a:rPr lang="en-SG" sz="2400" dirty="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 </a:t>
            </a:r>
            <a:r>
              <a:rPr lang="en-SG" sz="2400" dirty="0" smtClean="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git merge</a:t>
            </a:r>
            <a:endParaRPr lang="en-SG" sz="2400" dirty="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endParaRPr>
          </a:p>
        </p:txBody>
      </p:sp>
      <p:sp>
        <p:nvSpPr>
          <p:cNvPr id="3" name="HEAD m 1"/>
          <p:cNvSpPr txBox="1"/>
          <p:nvPr/>
        </p:nvSpPr>
        <p:spPr>
          <a:xfrm>
            <a:off x="5676054" y="1836780"/>
            <a:ext cx="354584" cy="461665"/>
          </a:xfrm>
          <a:prstGeom prst="rect">
            <a:avLst/>
          </a:prstGeom>
          <a:noFill/>
        </p:spPr>
        <p:txBody>
          <a:bodyPr wrap="none" rtlCol="0">
            <a:spAutoFit/>
          </a:bodyPr>
          <a:lstStyle/>
          <a:p>
            <a:r>
              <a:rPr lang="en-SG" sz="2400" dirty="0" smtClean="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a:t>
            </a:r>
            <a:endParaRPr lang="en-SG" sz="2400" dirty="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endParaRPr>
          </a:p>
        </p:txBody>
      </p:sp>
      <p:sp>
        <p:nvSpPr>
          <p:cNvPr id="34" name="HEAD a 1"/>
          <p:cNvSpPr txBox="1"/>
          <p:nvPr/>
        </p:nvSpPr>
        <p:spPr>
          <a:xfrm>
            <a:off x="5437728" y="4436495"/>
            <a:ext cx="354584" cy="461665"/>
          </a:xfrm>
          <a:prstGeom prst="rect">
            <a:avLst/>
          </a:prstGeom>
          <a:noFill/>
        </p:spPr>
        <p:txBody>
          <a:bodyPr wrap="none" rtlCol="0">
            <a:spAutoFit/>
          </a:bodyPr>
          <a:lstStyle/>
          <a:p>
            <a:r>
              <a:rPr lang="en-SG" sz="2400" dirty="0" smtClean="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a:t>
            </a:r>
            <a:endParaRPr lang="en-SG" sz="2400" dirty="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endParaRPr>
          </a:p>
        </p:txBody>
      </p:sp>
      <p:sp>
        <p:nvSpPr>
          <p:cNvPr id="35" name="HEAD m 1"/>
          <p:cNvSpPr txBox="1"/>
          <p:nvPr/>
        </p:nvSpPr>
        <p:spPr>
          <a:xfrm>
            <a:off x="7274520" y="1836780"/>
            <a:ext cx="354584" cy="461665"/>
          </a:xfrm>
          <a:prstGeom prst="rect">
            <a:avLst/>
          </a:prstGeom>
          <a:noFill/>
        </p:spPr>
        <p:txBody>
          <a:bodyPr wrap="none" rtlCol="0">
            <a:spAutoFit/>
          </a:bodyPr>
          <a:lstStyle/>
          <a:p>
            <a:r>
              <a:rPr lang="en-SG" sz="2400" dirty="0" smtClean="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a:t>
            </a:r>
            <a:endParaRPr lang="en-SG" sz="2400" dirty="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endParaRPr>
          </a:p>
        </p:txBody>
      </p:sp>
      <p:sp>
        <p:nvSpPr>
          <p:cNvPr id="4" name="Title 3"/>
          <p:cNvSpPr>
            <a:spLocks noGrp="1"/>
          </p:cNvSpPr>
          <p:nvPr>
            <p:ph type="title"/>
          </p:nvPr>
        </p:nvSpPr>
        <p:spPr/>
        <p:txBody>
          <a:bodyPr/>
          <a:lstStyle/>
          <a:p>
            <a:r>
              <a:rPr lang="en-SG" dirty="0">
                <a:solidFill>
                  <a:srgbClr val="404040"/>
                </a:solidFill>
              </a:rPr>
              <a:t>Merging Visualised</a:t>
            </a:r>
            <a:r>
              <a:rPr lang="en-SG" dirty="0"/>
              <a:t/>
            </a:r>
            <a:br>
              <a:rPr lang="en-SG" dirty="0"/>
            </a:br>
            <a:endParaRPr lang="en-SG" dirty="0"/>
          </a:p>
        </p:txBody>
      </p:sp>
    </p:spTree>
    <p:extLst>
      <p:ext uri="{BB962C8B-B14F-4D97-AF65-F5344CB8AC3E}">
        <p14:creationId xmlns:p14="http://schemas.microsoft.com/office/powerpoint/2010/main" val="30817423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5"/>
                                        </p:tgtEl>
                                        <p:attrNameLst>
                                          <p:attrName>style.visibility</p:attrName>
                                        </p:attrNameLst>
                                      </p:cBhvr>
                                      <p:to>
                                        <p:strVal val="visible"/>
                                      </p:to>
                                    </p:set>
                                    <p:animEffect transition="in" filter="fade">
                                      <p:cBhvr>
                                        <p:cTn id="7" dur="250"/>
                                        <p:tgtEl>
                                          <p:spTgt spid="555"/>
                                        </p:tgtEl>
                                      </p:cBhvr>
                                    </p:animEffect>
                                  </p:childTnLst>
                                </p:cTn>
                              </p:par>
                              <p:par>
                                <p:cTn id="8" presetID="10" presetClass="entr" presetSubtype="0" fill="hold" nodeType="withEffect">
                                  <p:stCondLst>
                                    <p:cond delay="250"/>
                                  </p:stCondLst>
                                  <p:childTnLst>
                                    <p:set>
                                      <p:cBhvr>
                                        <p:cTn id="9" dur="1" fill="hold">
                                          <p:stCondLst>
                                            <p:cond delay="0"/>
                                          </p:stCondLst>
                                        </p:cTn>
                                        <p:tgtEl>
                                          <p:spTgt spid="556"/>
                                        </p:tgtEl>
                                        <p:attrNameLst>
                                          <p:attrName>style.visibility</p:attrName>
                                        </p:attrNameLst>
                                      </p:cBhvr>
                                      <p:to>
                                        <p:strVal val="visible"/>
                                      </p:to>
                                    </p:set>
                                    <p:animEffect transition="in" filter="fade">
                                      <p:cBhvr>
                                        <p:cTn id="10" dur="250"/>
                                        <p:tgtEl>
                                          <p:spTgt spid="556"/>
                                        </p:tgtEl>
                                      </p:cBhvr>
                                    </p:animEffect>
                                  </p:childTnLst>
                                </p:cTn>
                              </p:par>
                              <p:par>
                                <p:cTn id="11" presetID="10" presetClass="entr" presetSubtype="0" fill="hold" nodeType="withEffect">
                                  <p:stCondLst>
                                    <p:cond delay="500"/>
                                  </p:stCondLst>
                                  <p:childTnLst>
                                    <p:set>
                                      <p:cBhvr>
                                        <p:cTn id="12" dur="1" fill="hold">
                                          <p:stCondLst>
                                            <p:cond delay="0"/>
                                          </p:stCondLst>
                                        </p:cTn>
                                        <p:tgtEl>
                                          <p:spTgt spid="557"/>
                                        </p:tgtEl>
                                        <p:attrNameLst>
                                          <p:attrName>style.visibility</p:attrName>
                                        </p:attrNameLst>
                                      </p:cBhvr>
                                      <p:to>
                                        <p:strVal val="visible"/>
                                      </p:to>
                                    </p:set>
                                    <p:animEffect transition="in" filter="fade">
                                      <p:cBhvr>
                                        <p:cTn id="13" dur="250"/>
                                        <p:tgtEl>
                                          <p:spTgt spid="557"/>
                                        </p:tgtEl>
                                      </p:cBhvr>
                                    </p:animEffect>
                                  </p:childTnLst>
                                </p:cTn>
                              </p:par>
                              <p:par>
                                <p:cTn id="14" presetID="10" presetClass="entr" presetSubtype="0" fill="hold" nodeType="withEffect">
                                  <p:stCondLst>
                                    <p:cond delay="750"/>
                                  </p:stCondLst>
                                  <p:childTnLst>
                                    <p:set>
                                      <p:cBhvr>
                                        <p:cTn id="15" dur="1" fill="hold">
                                          <p:stCondLst>
                                            <p:cond delay="0"/>
                                          </p:stCondLst>
                                        </p:cTn>
                                        <p:tgtEl>
                                          <p:spTgt spid="560"/>
                                        </p:tgtEl>
                                        <p:attrNameLst>
                                          <p:attrName>style.visibility</p:attrName>
                                        </p:attrNameLst>
                                      </p:cBhvr>
                                      <p:to>
                                        <p:strVal val="visible"/>
                                      </p:to>
                                    </p:set>
                                    <p:animEffect transition="in" filter="fade">
                                      <p:cBhvr>
                                        <p:cTn id="16" dur="250"/>
                                        <p:tgtEl>
                                          <p:spTgt spid="560"/>
                                        </p:tgtEl>
                                      </p:cBhvr>
                                    </p:animEffect>
                                  </p:childTnLst>
                                </p:cTn>
                              </p:par>
                              <p:par>
                                <p:cTn id="17" presetID="22" presetClass="entr" presetSubtype="2" fill="hold" nodeType="withEffect">
                                  <p:stCondLst>
                                    <p:cond delay="1000"/>
                                  </p:stCondLst>
                                  <p:childTnLst>
                                    <p:set>
                                      <p:cBhvr>
                                        <p:cTn id="18" dur="1" fill="hold">
                                          <p:stCondLst>
                                            <p:cond delay="0"/>
                                          </p:stCondLst>
                                        </p:cTn>
                                        <p:tgtEl>
                                          <p:spTgt spid="558"/>
                                        </p:tgtEl>
                                        <p:attrNameLst>
                                          <p:attrName>style.visibility</p:attrName>
                                        </p:attrNameLst>
                                      </p:cBhvr>
                                      <p:to>
                                        <p:strVal val="visible"/>
                                      </p:to>
                                    </p:set>
                                    <p:animEffect transition="in" filter="wipe(right)">
                                      <p:cBhvr>
                                        <p:cTn id="19" dur="250"/>
                                        <p:tgtEl>
                                          <p:spTgt spid="558"/>
                                        </p:tgtEl>
                                      </p:cBhvr>
                                    </p:animEffect>
                                  </p:childTnLst>
                                </p:cTn>
                              </p:par>
                              <p:par>
                                <p:cTn id="20" presetID="22" presetClass="entr" presetSubtype="2" fill="hold" nodeType="withEffect">
                                  <p:stCondLst>
                                    <p:cond delay="1250"/>
                                  </p:stCondLst>
                                  <p:childTnLst>
                                    <p:set>
                                      <p:cBhvr>
                                        <p:cTn id="21" dur="1" fill="hold">
                                          <p:stCondLst>
                                            <p:cond delay="0"/>
                                          </p:stCondLst>
                                        </p:cTn>
                                        <p:tgtEl>
                                          <p:spTgt spid="559"/>
                                        </p:tgtEl>
                                        <p:attrNameLst>
                                          <p:attrName>style.visibility</p:attrName>
                                        </p:attrNameLst>
                                      </p:cBhvr>
                                      <p:to>
                                        <p:strVal val="visible"/>
                                      </p:to>
                                    </p:set>
                                    <p:animEffect transition="in" filter="wipe(right)">
                                      <p:cBhvr>
                                        <p:cTn id="22" dur="250"/>
                                        <p:tgtEl>
                                          <p:spTgt spid="559"/>
                                        </p:tgtEl>
                                      </p:cBhvr>
                                    </p:animEffect>
                                  </p:childTnLst>
                                </p:cTn>
                              </p:par>
                              <p:par>
                                <p:cTn id="23" presetID="22" presetClass="entr" presetSubtype="2" fill="hold" nodeType="withEffect">
                                  <p:stCondLst>
                                    <p:cond delay="1500"/>
                                  </p:stCondLst>
                                  <p:childTnLst>
                                    <p:set>
                                      <p:cBhvr>
                                        <p:cTn id="24" dur="1" fill="hold">
                                          <p:stCondLst>
                                            <p:cond delay="0"/>
                                          </p:stCondLst>
                                        </p:cTn>
                                        <p:tgtEl>
                                          <p:spTgt spid="561"/>
                                        </p:tgtEl>
                                        <p:attrNameLst>
                                          <p:attrName>style.visibility</p:attrName>
                                        </p:attrNameLst>
                                      </p:cBhvr>
                                      <p:to>
                                        <p:strVal val="visible"/>
                                      </p:to>
                                    </p:set>
                                    <p:animEffect transition="in" filter="wipe(right)">
                                      <p:cBhvr>
                                        <p:cTn id="25" dur="250"/>
                                        <p:tgtEl>
                                          <p:spTgt spid="561"/>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563"/>
                                        </p:tgtEl>
                                        <p:attrNameLst>
                                          <p:attrName>style.visibility</p:attrName>
                                        </p:attrNameLst>
                                      </p:cBhvr>
                                      <p:to>
                                        <p:strVal val="visible"/>
                                      </p:to>
                                    </p:set>
                                    <p:animEffect transition="in" filter="wipe(left)">
                                      <p:cBhvr>
                                        <p:cTn id="28" dur="2500"/>
                                        <p:tgtEl>
                                          <p:spTgt spid="563"/>
                                        </p:tgtEl>
                                      </p:cBhvr>
                                    </p:animEffect>
                                  </p:childTnLst>
                                </p:cTn>
                              </p:par>
                              <p:par>
                                <p:cTn id="29" presetID="22" presetClass="entr" presetSubtype="8" fill="hold" nodeType="withEffect">
                                  <p:stCondLst>
                                    <p:cond delay="0"/>
                                  </p:stCondLst>
                                  <p:childTnLst>
                                    <p:set>
                                      <p:cBhvr>
                                        <p:cTn id="30" dur="1" fill="hold">
                                          <p:stCondLst>
                                            <p:cond delay="0"/>
                                          </p:stCondLst>
                                        </p:cTn>
                                        <p:tgtEl>
                                          <p:spTgt spid="562"/>
                                        </p:tgtEl>
                                        <p:attrNameLst>
                                          <p:attrName>style.visibility</p:attrName>
                                        </p:attrNameLst>
                                      </p:cBhvr>
                                      <p:to>
                                        <p:strVal val="visible"/>
                                      </p:to>
                                    </p:set>
                                    <p:animEffect transition="in" filter="wipe(left)">
                                      <p:cBhvr>
                                        <p:cTn id="31" dur="2500"/>
                                        <p:tgtEl>
                                          <p:spTgt spid="562"/>
                                        </p:tgtEl>
                                      </p:cBhvr>
                                    </p:animEffect>
                                  </p:childTnLst>
                                </p:cTn>
                              </p:par>
                              <p:par>
                                <p:cTn id="32" presetID="42" presetClass="entr" presetSubtype="0" fill="hold" grpId="1" nodeType="withEffect">
                                  <p:stCondLst>
                                    <p:cond delay="1750"/>
                                  </p:stCondLst>
                                  <p:childTnLst>
                                    <p:set>
                                      <p:cBhvr>
                                        <p:cTn id="33" dur="1" fill="hold">
                                          <p:stCondLst>
                                            <p:cond delay="0"/>
                                          </p:stCondLst>
                                        </p:cTn>
                                        <p:tgtEl>
                                          <p:spTgt spid="564"/>
                                        </p:tgtEl>
                                        <p:attrNameLst>
                                          <p:attrName>style.visibility</p:attrName>
                                        </p:attrNameLst>
                                      </p:cBhvr>
                                      <p:to>
                                        <p:strVal val="visible"/>
                                      </p:to>
                                    </p:set>
                                    <p:animEffect transition="in" filter="fade">
                                      <p:cBhvr>
                                        <p:cTn id="34" dur="250"/>
                                        <p:tgtEl>
                                          <p:spTgt spid="564"/>
                                        </p:tgtEl>
                                      </p:cBhvr>
                                    </p:animEffect>
                                    <p:anim calcmode="lin" valueType="num">
                                      <p:cBhvr>
                                        <p:cTn id="35" dur="250" fill="hold"/>
                                        <p:tgtEl>
                                          <p:spTgt spid="564"/>
                                        </p:tgtEl>
                                        <p:attrNameLst>
                                          <p:attrName>ppt_x</p:attrName>
                                        </p:attrNameLst>
                                      </p:cBhvr>
                                      <p:tavLst>
                                        <p:tav tm="0">
                                          <p:val>
                                            <p:strVal val="#ppt_x"/>
                                          </p:val>
                                        </p:tav>
                                        <p:tav tm="100000">
                                          <p:val>
                                            <p:strVal val="#ppt_x"/>
                                          </p:val>
                                        </p:tav>
                                      </p:tavLst>
                                    </p:anim>
                                    <p:anim calcmode="lin" valueType="num">
                                      <p:cBhvr>
                                        <p:cTn id="36" dur="250" fill="hold"/>
                                        <p:tgtEl>
                                          <p:spTgt spid="564"/>
                                        </p:tgtEl>
                                        <p:attrNameLst>
                                          <p:attrName>ppt_y</p:attrName>
                                        </p:attrNameLst>
                                      </p:cBhvr>
                                      <p:tavLst>
                                        <p:tav tm="0">
                                          <p:val>
                                            <p:strVal val="#ppt_y+.1"/>
                                          </p:val>
                                        </p:tav>
                                        <p:tav tm="100000">
                                          <p:val>
                                            <p:strVal val="#ppt_y"/>
                                          </p:val>
                                        </p:tav>
                                      </p:tavLst>
                                    </p:anim>
                                  </p:childTnLst>
                                </p:cTn>
                              </p:par>
                              <p:par>
                                <p:cTn id="37" presetID="22" presetClass="entr" presetSubtype="1" fill="hold" nodeType="withEffect">
                                  <p:stCondLst>
                                    <p:cond delay="2000"/>
                                  </p:stCondLst>
                                  <p:childTnLst>
                                    <p:set>
                                      <p:cBhvr>
                                        <p:cTn id="38" dur="1" fill="hold">
                                          <p:stCondLst>
                                            <p:cond delay="0"/>
                                          </p:stCondLst>
                                        </p:cTn>
                                        <p:tgtEl>
                                          <p:spTgt spid="565"/>
                                        </p:tgtEl>
                                        <p:attrNameLst>
                                          <p:attrName>style.visibility</p:attrName>
                                        </p:attrNameLst>
                                      </p:cBhvr>
                                      <p:to>
                                        <p:strVal val="visible"/>
                                      </p:to>
                                    </p:set>
                                    <p:animEffect transition="in" filter="wipe(up)">
                                      <p:cBhvr>
                                        <p:cTn id="39" dur="250"/>
                                        <p:tgtEl>
                                          <p:spTgt spid="565"/>
                                        </p:tgtEl>
                                      </p:cBhvr>
                                    </p:animEffect>
                                  </p:childTnLst>
                                </p:cTn>
                              </p:par>
                              <p:par>
                                <p:cTn id="40" presetID="42" presetClass="entr" presetSubtype="0" fill="hold" grpId="0" nodeType="withEffect">
                                  <p:stCondLst>
                                    <p:cond delay="225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250"/>
                                        <p:tgtEl>
                                          <p:spTgt spid="3"/>
                                        </p:tgtEl>
                                      </p:cBhvr>
                                    </p:animEffect>
                                    <p:anim calcmode="lin" valueType="num">
                                      <p:cBhvr>
                                        <p:cTn id="43" dur="250" fill="hold"/>
                                        <p:tgtEl>
                                          <p:spTgt spid="3"/>
                                        </p:tgtEl>
                                        <p:attrNameLst>
                                          <p:attrName>ppt_x</p:attrName>
                                        </p:attrNameLst>
                                      </p:cBhvr>
                                      <p:tavLst>
                                        <p:tav tm="0">
                                          <p:val>
                                            <p:strVal val="#ppt_x"/>
                                          </p:val>
                                        </p:tav>
                                        <p:tav tm="100000">
                                          <p:val>
                                            <p:strVal val="#ppt_x"/>
                                          </p:val>
                                        </p:tav>
                                      </p:tavLst>
                                    </p:anim>
                                    <p:anim calcmode="lin" valueType="num">
                                      <p:cBhvr>
                                        <p:cTn id="44" dur="25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grpId="0" nodeType="clickEffect">
                                  <p:stCondLst>
                                    <p:cond delay="0"/>
                                  </p:stCondLst>
                                  <p:childTnLst>
                                    <p:set>
                                      <p:cBhvr>
                                        <p:cTn id="48" dur="1" fill="hold">
                                          <p:stCondLst>
                                            <p:cond delay="0"/>
                                          </p:stCondLst>
                                        </p:cTn>
                                        <p:tgtEl>
                                          <p:spTgt spid="566"/>
                                        </p:tgtEl>
                                        <p:attrNameLst>
                                          <p:attrName>style.visibility</p:attrName>
                                        </p:attrNameLst>
                                      </p:cBhvr>
                                      <p:to>
                                        <p:strVal val="visible"/>
                                      </p:to>
                                    </p:set>
                                    <p:animEffect transition="in" filter="fade">
                                      <p:cBhvr>
                                        <p:cTn id="49" dur="250"/>
                                        <p:tgtEl>
                                          <p:spTgt spid="566"/>
                                        </p:tgtEl>
                                      </p:cBhvr>
                                    </p:animEffect>
                                    <p:anim calcmode="lin" valueType="num">
                                      <p:cBhvr>
                                        <p:cTn id="50" dur="250" fill="hold"/>
                                        <p:tgtEl>
                                          <p:spTgt spid="566"/>
                                        </p:tgtEl>
                                        <p:attrNameLst>
                                          <p:attrName>ppt_x</p:attrName>
                                        </p:attrNameLst>
                                      </p:cBhvr>
                                      <p:tavLst>
                                        <p:tav tm="0">
                                          <p:val>
                                            <p:strVal val="#ppt_x"/>
                                          </p:val>
                                        </p:tav>
                                        <p:tav tm="100000">
                                          <p:val>
                                            <p:strVal val="#ppt_x"/>
                                          </p:val>
                                        </p:tav>
                                      </p:tavLst>
                                    </p:anim>
                                    <p:anim calcmode="lin" valueType="num">
                                      <p:cBhvr>
                                        <p:cTn id="51" dur="250" fill="hold"/>
                                        <p:tgtEl>
                                          <p:spTgt spid="566"/>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fade">
                                      <p:cBhvr>
                                        <p:cTn id="54" dur="250"/>
                                        <p:tgtEl>
                                          <p:spTgt spid="2"/>
                                        </p:tgtEl>
                                      </p:cBhvr>
                                    </p:animEffect>
                                    <p:anim calcmode="lin" valueType="num">
                                      <p:cBhvr>
                                        <p:cTn id="55" dur="250" fill="hold"/>
                                        <p:tgtEl>
                                          <p:spTgt spid="2"/>
                                        </p:tgtEl>
                                        <p:attrNameLst>
                                          <p:attrName>ppt_x</p:attrName>
                                        </p:attrNameLst>
                                      </p:cBhvr>
                                      <p:tavLst>
                                        <p:tav tm="0">
                                          <p:val>
                                            <p:strVal val="#ppt_x"/>
                                          </p:val>
                                        </p:tav>
                                        <p:tav tm="100000">
                                          <p:val>
                                            <p:strVal val="#ppt_x"/>
                                          </p:val>
                                        </p:tav>
                                      </p:tavLst>
                                    </p:anim>
                                    <p:anim calcmode="lin" valueType="num">
                                      <p:cBhvr>
                                        <p:cTn id="56" dur="250" fill="hold"/>
                                        <p:tgtEl>
                                          <p:spTgt spid="2"/>
                                        </p:tgtEl>
                                        <p:attrNameLst>
                                          <p:attrName>ppt_y</p:attrName>
                                        </p:attrNameLst>
                                      </p:cBhvr>
                                      <p:tavLst>
                                        <p:tav tm="0">
                                          <p:val>
                                            <p:strVal val="#ppt_y+.1"/>
                                          </p:val>
                                        </p:tav>
                                        <p:tav tm="100000">
                                          <p:val>
                                            <p:strVal val="#ppt_y"/>
                                          </p:val>
                                        </p:tav>
                                      </p:tavLst>
                                    </p:anim>
                                  </p:childTnLst>
                                </p:cTn>
                              </p:par>
                            </p:childTnLst>
                          </p:cTn>
                        </p:par>
                        <p:par>
                          <p:cTn id="57" fill="hold">
                            <p:stCondLst>
                              <p:cond delay="250"/>
                            </p:stCondLst>
                            <p:childTnLst>
                              <p:par>
                                <p:cTn id="58" presetID="22" presetClass="entr" presetSubtype="4" fill="hold" nodeType="afterEffect">
                                  <p:stCondLst>
                                    <p:cond delay="0"/>
                                  </p:stCondLst>
                                  <p:childTnLst>
                                    <p:set>
                                      <p:cBhvr>
                                        <p:cTn id="59" dur="1" fill="hold">
                                          <p:stCondLst>
                                            <p:cond delay="0"/>
                                          </p:stCondLst>
                                        </p:cTn>
                                        <p:tgtEl>
                                          <p:spTgt spid="567"/>
                                        </p:tgtEl>
                                        <p:attrNameLst>
                                          <p:attrName>style.visibility</p:attrName>
                                        </p:attrNameLst>
                                      </p:cBhvr>
                                      <p:to>
                                        <p:strVal val="visible"/>
                                      </p:to>
                                    </p:set>
                                    <p:animEffect transition="in" filter="wipe(down)">
                                      <p:cBhvr>
                                        <p:cTn id="60" dur="250"/>
                                        <p:tgtEl>
                                          <p:spTgt spid="56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568"/>
                                        </p:tgtEl>
                                        <p:attrNameLst>
                                          <p:attrName>style.visibility</p:attrName>
                                        </p:attrNameLst>
                                      </p:cBhvr>
                                      <p:to>
                                        <p:strVal val="visible"/>
                                      </p:to>
                                    </p:set>
                                    <p:animEffect transition="in" filter="fade">
                                      <p:cBhvr>
                                        <p:cTn id="65" dur="250"/>
                                        <p:tgtEl>
                                          <p:spTgt spid="568"/>
                                        </p:tgtEl>
                                      </p:cBhvr>
                                    </p:animEffect>
                                  </p:childTnLst>
                                </p:cTn>
                              </p:par>
                              <p:par>
                                <p:cTn id="66" presetID="22" presetClass="entr" presetSubtype="2" fill="hold" nodeType="withEffect">
                                  <p:stCondLst>
                                    <p:cond delay="250"/>
                                  </p:stCondLst>
                                  <p:childTnLst>
                                    <p:set>
                                      <p:cBhvr>
                                        <p:cTn id="67" dur="1" fill="hold">
                                          <p:stCondLst>
                                            <p:cond delay="0"/>
                                          </p:stCondLst>
                                        </p:cTn>
                                        <p:tgtEl>
                                          <p:spTgt spid="569"/>
                                        </p:tgtEl>
                                        <p:attrNameLst>
                                          <p:attrName>style.visibility</p:attrName>
                                        </p:attrNameLst>
                                      </p:cBhvr>
                                      <p:to>
                                        <p:strVal val="visible"/>
                                      </p:to>
                                    </p:set>
                                    <p:animEffect transition="in" filter="wipe(right)">
                                      <p:cBhvr>
                                        <p:cTn id="68" dur="250"/>
                                        <p:tgtEl>
                                          <p:spTgt spid="569"/>
                                        </p:tgtEl>
                                      </p:cBhvr>
                                    </p:animEffect>
                                  </p:childTnLst>
                                </p:cTn>
                              </p:par>
                              <p:par>
                                <p:cTn id="69" presetID="47" presetClass="exit" presetSubtype="0" fill="hold" grpId="1" nodeType="withEffect">
                                  <p:stCondLst>
                                    <p:cond delay="250"/>
                                  </p:stCondLst>
                                  <p:childTnLst>
                                    <p:animEffect transition="out" filter="fade">
                                      <p:cBhvr>
                                        <p:cTn id="70" dur="250"/>
                                        <p:tgtEl>
                                          <p:spTgt spid="2"/>
                                        </p:tgtEl>
                                      </p:cBhvr>
                                    </p:animEffect>
                                    <p:anim calcmode="lin" valueType="num">
                                      <p:cBhvr>
                                        <p:cTn id="71" dur="250"/>
                                        <p:tgtEl>
                                          <p:spTgt spid="2"/>
                                        </p:tgtEl>
                                        <p:attrNameLst>
                                          <p:attrName>ppt_x</p:attrName>
                                        </p:attrNameLst>
                                      </p:cBhvr>
                                      <p:tavLst>
                                        <p:tav tm="0">
                                          <p:val>
                                            <p:strVal val="ppt_x"/>
                                          </p:val>
                                        </p:tav>
                                        <p:tav tm="100000">
                                          <p:val>
                                            <p:strVal val="ppt_x"/>
                                          </p:val>
                                        </p:tav>
                                      </p:tavLst>
                                    </p:anim>
                                    <p:anim calcmode="lin" valueType="num">
                                      <p:cBhvr>
                                        <p:cTn id="72" dur="250"/>
                                        <p:tgtEl>
                                          <p:spTgt spid="2"/>
                                        </p:tgtEl>
                                        <p:attrNameLst>
                                          <p:attrName>ppt_y</p:attrName>
                                        </p:attrNameLst>
                                      </p:cBhvr>
                                      <p:tavLst>
                                        <p:tav tm="0">
                                          <p:val>
                                            <p:strVal val="ppt_y"/>
                                          </p:val>
                                        </p:tav>
                                        <p:tav tm="100000">
                                          <p:val>
                                            <p:strVal val="ppt_y-.1"/>
                                          </p:val>
                                        </p:tav>
                                      </p:tavLst>
                                    </p:anim>
                                    <p:set>
                                      <p:cBhvr>
                                        <p:cTn id="73" dur="1" fill="hold">
                                          <p:stCondLst>
                                            <p:cond delay="249"/>
                                          </p:stCondLst>
                                        </p:cTn>
                                        <p:tgtEl>
                                          <p:spTgt spid="2"/>
                                        </p:tgtEl>
                                        <p:attrNameLst>
                                          <p:attrName>style.visibility</p:attrName>
                                        </p:attrNameLst>
                                      </p:cBhvr>
                                      <p:to>
                                        <p:strVal val="hidden"/>
                                      </p:to>
                                    </p:set>
                                  </p:childTnLst>
                                </p:cTn>
                              </p:par>
                              <p:par>
                                <p:cTn id="74" presetID="42" presetClass="entr" presetSubtype="0" fill="hold" grpId="0" nodeType="withEffect">
                                  <p:stCondLst>
                                    <p:cond delay="250"/>
                                  </p:stCondLst>
                                  <p:childTnLst>
                                    <p:set>
                                      <p:cBhvr>
                                        <p:cTn id="75" dur="1" fill="hold">
                                          <p:stCondLst>
                                            <p:cond delay="0"/>
                                          </p:stCondLst>
                                        </p:cTn>
                                        <p:tgtEl>
                                          <p:spTgt spid="27"/>
                                        </p:tgtEl>
                                        <p:attrNameLst>
                                          <p:attrName>style.visibility</p:attrName>
                                        </p:attrNameLst>
                                      </p:cBhvr>
                                      <p:to>
                                        <p:strVal val="visible"/>
                                      </p:to>
                                    </p:set>
                                    <p:animEffect transition="in" filter="fade">
                                      <p:cBhvr>
                                        <p:cTn id="76" dur="250"/>
                                        <p:tgtEl>
                                          <p:spTgt spid="27"/>
                                        </p:tgtEl>
                                      </p:cBhvr>
                                    </p:animEffect>
                                    <p:anim calcmode="lin" valueType="num">
                                      <p:cBhvr>
                                        <p:cTn id="77" dur="250" fill="hold"/>
                                        <p:tgtEl>
                                          <p:spTgt spid="27"/>
                                        </p:tgtEl>
                                        <p:attrNameLst>
                                          <p:attrName>ppt_x</p:attrName>
                                        </p:attrNameLst>
                                      </p:cBhvr>
                                      <p:tavLst>
                                        <p:tav tm="0">
                                          <p:val>
                                            <p:strVal val="#ppt_x"/>
                                          </p:val>
                                        </p:tav>
                                        <p:tav tm="100000">
                                          <p:val>
                                            <p:strVal val="#ppt_x"/>
                                          </p:val>
                                        </p:tav>
                                      </p:tavLst>
                                    </p:anim>
                                    <p:anim calcmode="lin" valueType="num">
                                      <p:cBhvr>
                                        <p:cTn id="78" dur="250" fill="hold"/>
                                        <p:tgtEl>
                                          <p:spTgt spid="27"/>
                                        </p:tgtEl>
                                        <p:attrNameLst>
                                          <p:attrName>ppt_y</p:attrName>
                                        </p:attrNameLst>
                                      </p:cBhvr>
                                      <p:tavLst>
                                        <p:tav tm="0">
                                          <p:val>
                                            <p:strVal val="#ppt_y+.1"/>
                                          </p:val>
                                        </p:tav>
                                        <p:tav tm="100000">
                                          <p:val>
                                            <p:strVal val="#ppt_y"/>
                                          </p:val>
                                        </p:tav>
                                      </p:tavLst>
                                    </p:anim>
                                  </p:childTnLst>
                                </p:cTn>
                              </p:par>
                            </p:childTnLst>
                          </p:cTn>
                        </p:par>
                        <p:par>
                          <p:cTn id="79" fill="hold">
                            <p:stCondLst>
                              <p:cond delay="500"/>
                            </p:stCondLst>
                            <p:childTnLst>
                              <p:par>
                                <p:cTn id="80" presetID="63" presetClass="path" presetSubtype="0" accel="91000" decel="9000" fill="hold" grpId="0" nodeType="afterEffect">
                                  <p:stCondLst>
                                    <p:cond delay="0"/>
                                  </p:stCondLst>
                                  <p:childTnLst>
                                    <p:animMotion origin="layout" path="M 3.95833E-6 3.7037E-6 L 0.12643 3.7037E-6 " pathEditMode="relative" rAng="0" ptsTypes="AA">
                                      <p:cBhvr>
                                        <p:cTn id="81" dur="250" fill="hold"/>
                                        <p:tgtEl>
                                          <p:spTgt spid="564"/>
                                        </p:tgtEl>
                                        <p:attrNameLst>
                                          <p:attrName>ppt_x</p:attrName>
                                          <p:attrName>ppt_y</p:attrName>
                                        </p:attrNameLst>
                                      </p:cBhvr>
                                      <p:rCtr x="6315" y="0"/>
                                    </p:animMotion>
                                  </p:childTnLst>
                                </p:cTn>
                              </p:par>
                              <p:par>
                                <p:cTn id="82" presetID="63" presetClass="path" presetSubtype="0" accel="91000" decel="9000" fill="hold" nodeType="withEffect">
                                  <p:stCondLst>
                                    <p:cond delay="0"/>
                                  </p:stCondLst>
                                  <p:childTnLst>
                                    <p:animMotion origin="layout" path="M 4.16667E-6 -2.59259E-6 L 0.13424 -2.59259E-6 " pathEditMode="relative" rAng="0" ptsTypes="AA">
                                      <p:cBhvr>
                                        <p:cTn id="83" dur="250" fill="hold"/>
                                        <p:tgtEl>
                                          <p:spTgt spid="565"/>
                                        </p:tgtEl>
                                        <p:attrNameLst>
                                          <p:attrName>ppt_x</p:attrName>
                                          <p:attrName>ppt_y</p:attrName>
                                        </p:attrNameLst>
                                      </p:cBhvr>
                                      <p:rCtr x="6706" y="0"/>
                                    </p:animMotion>
                                  </p:childTnLst>
                                </p:cTn>
                              </p:par>
                              <p:par>
                                <p:cTn id="84" presetID="63" presetClass="path" presetSubtype="0" accel="50000" decel="50000" fill="hold" grpId="1" nodeType="withEffect">
                                  <p:stCondLst>
                                    <p:cond delay="0"/>
                                  </p:stCondLst>
                                  <p:childTnLst>
                                    <p:animMotion origin="layout" path="M 1.875E-6 1.11111E-6 L 0.13112 1.11111E-6 " pathEditMode="relative" rAng="0" ptsTypes="AA">
                                      <p:cBhvr>
                                        <p:cTn id="85" dur="250" fill="hold"/>
                                        <p:tgtEl>
                                          <p:spTgt spid="3"/>
                                        </p:tgtEl>
                                        <p:attrNameLst>
                                          <p:attrName>ppt_x</p:attrName>
                                          <p:attrName>ppt_y</p:attrName>
                                        </p:attrNameLst>
                                      </p:cBhvr>
                                      <p:rCtr x="6549" y="0"/>
                                    </p:animMotion>
                                  </p:childTnLst>
                                </p:cTn>
                              </p:par>
                            </p:childTnLst>
                          </p:cTn>
                        </p:par>
                        <p:par>
                          <p:cTn id="86" fill="hold">
                            <p:stCondLst>
                              <p:cond delay="750"/>
                            </p:stCondLst>
                            <p:childTnLst>
                              <p:par>
                                <p:cTn id="87" presetID="1" presetClass="entr" presetSubtype="0" fill="hold" grpId="1" nodeType="afterEffect">
                                  <p:stCondLst>
                                    <p:cond delay="0"/>
                                  </p:stCondLst>
                                  <p:childTnLst>
                                    <p:set>
                                      <p:cBhvr>
                                        <p:cTn id="88" dur="1" fill="hold">
                                          <p:stCondLst>
                                            <p:cond delay="0"/>
                                          </p:stCondLst>
                                        </p:cTn>
                                        <p:tgtEl>
                                          <p:spTgt spid="2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childTnLst>
                                </p:cTn>
                              </p:par>
                              <p:par>
                                <p:cTn id="91" presetID="1" presetClass="exit" presetSubtype="0" fill="hold" grpId="2" nodeType="withEffect">
                                  <p:stCondLst>
                                    <p:cond delay="0"/>
                                  </p:stCondLst>
                                  <p:childTnLst>
                                    <p:set>
                                      <p:cBhvr>
                                        <p:cTn id="92" dur="1" fill="hold">
                                          <p:stCondLst>
                                            <p:cond delay="0"/>
                                          </p:stCondLst>
                                        </p:cTn>
                                        <p:tgtEl>
                                          <p:spTgt spid="564"/>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565"/>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grpId="0" nodeType="clickEffect">
                                  <p:stCondLst>
                                    <p:cond delay="0"/>
                                  </p:stCondLst>
                                  <p:childTnLst>
                                    <p:set>
                                      <p:cBhvr>
                                        <p:cTn id="98" dur="1" fill="hold">
                                          <p:stCondLst>
                                            <p:cond delay="0"/>
                                          </p:stCondLst>
                                        </p:cTn>
                                        <p:tgtEl>
                                          <p:spTgt spid="28"/>
                                        </p:tgtEl>
                                        <p:attrNameLst>
                                          <p:attrName>style.visibility</p:attrName>
                                        </p:attrNameLst>
                                      </p:cBhvr>
                                      <p:to>
                                        <p:strVal val="visible"/>
                                      </p:to>
                                    </p:set>
                                    <p:animEffect transition="in" filter="fade">
                                      <p:cBhvr>
                                        <p:cTn id="99" dur="250"/>
                                        <p:tgtEl>
                                          <p:spTgt spid="28"/>
                                        </p:tgtEl>
                                      </p:cBhvr>
                                    </p:animEffect>
                                    <p:anim calcmode="lin" valueType="num">
                                      <p:cBhvr>
                                        <p:cTn id="100" dur="250" fill="hold"/>
                                        <p:tgtEl>
                                          <p:spTgt spid="28"/>
                                        </p:tgtEl>
                                        <p:attrNameLst>
                                          <p:attrName>ppt_x</p:attrName>
                                        </p:attrNameLst>
                                      </p:cBhvr>
                                      <p:tavLst>
                                        <p:tav tm="0">
                                          <p:val>
                                            <p:strVal val="#ppt_x"/>
                                          </p:val>
                                        </p:tav>
                                        <p:tav tm="100000">
                                          <p:val>
                                            <p:strVal val="#ppt_x"/>
                                          </p:val>
                                        </p:tav>
                                      </p:tavLst>
                                    </p:anim>
                                    <p:anim calcmode="lin" valueType="num">
                                      <p:cBhvr>
                                        <p:cTn id="101" dur="250" fill="hold"/>
                                        <p:tgtEl>
                                          <p:spTgt spid="28"/>
                                        </p:tgtEl>
                                        <p:attrNameLst>
                                          <p:attrName>ppt_y</p:attrName>
                                        </p:attrNameLst>
                                      </p:cBhvr>
                                      <p:tavLst>
                                        <p:tav tm="0">
                                          <p:val>
                                            <p:strVal val="#ppt_y+.1"/>
                                          </p:val>
                                        </p:tav>
                                        <p:tav tm="100000">
                                          <p:val>
                                            <p:strVal val="#ppt_y"/>
                                          </p:val>
                                        </p:tav>
                                      </p:tavLst>
                                    </p:anim>
                                  </p:childTnLst>
                                </p:cTn>
                              </p:par>
                              <p:par>
                                <p:cTn id="102" presetID="47" presetClass="exit" presetSubtype="0" fill="hold" grpId="1" nodeType="withEffect">
                                  <p:stCondLst>
                                    <p:cond delay="0"/>
                                  </p:stCondLst>
                                  <p:childTnLst>
                                    <p:animEffect transition="out" filter="fade">
                                      <p:cBhvr>
                                        <p:cTn id="103" dur="250"/>
                                        <p:tgtEl>
                                          <p:spTgt spid="27"/>
                                        </p:tgtEl>
                                      </p:cBhvr>
                                    </p:animEffect>
                                    <p:anim calcmode="lin" valueType="num">
                                      <p:cBhvr>
                                        <p:cTn id="104" dur="250"/>
                                        <p:tgtEl>
                                          <p:spTgt spid="27"/>
                                        </p:tgtEl>
                                        <p:attrNameLst>
                                          <p:attrName>ppt_x</p:attrName>
                                        </p:attrNameLst>
                                      </p:cBhvr>
                                      <p:tavLst>
                                        <p:tav tm="0">
                                          <p:val>
                                            <p:strVal val="ppt_x"/>
                                          </p:val>
                                        </p:tav>
                                        <p:tav tm="100000">
                                          <p:val>
                                            <p:strVal val="ppt_x"/>
                                          </p:val>
                                        </p:tav>
                                      </p:tavLst>
                                    </p:anim>
                                    <p:anim calcmode="lin" valueType="num">
                                      <p:cBhvr>
                                        <p:cTn id="105" dur="250"/>
                                        <p:tgtEl>
                                          <p:spTgt spid="27"/>
                                        </p:tgtEl>
                                        <p:attrNameLst>
                                          <p:attrName>ppt_y</p:attrName>
                                        </p:attrNameLst>
                                      </p:cBhvr>
                                      <p:tavLst>
                                        <p:tav tm="0">
                                          <p:val>
                                            <p:strVal val="ppt_y"/>
                                          </p:val>
                                        </p:tav>
                                        <p:tav tm="100000">
                                          <p:val>
                                            <p:strVal val="ppt_y-.1"/>
                                          </p:val>
                                        </p:tav>
                                      </p:tavLst>
                                    </p:anim>
                                    <p:set>
                                      <p:cBhvr>
                                        <p:cTn id="106" dur="1" fill="hold">
                                          <p:stCondLst>
                                            <p:cond delay="249"/>
                                          </p:stCondLst>
                                        </p:cTn>
                                        <p:tgtEl>
                                          <p:spTgt spid="27"/>
                                        </p:tgtEl>
                                        <p:attrNameLst>
                                          <p:attrName>style.visibility</p:attrName>
                                        </p:attrNameLst>
                                      </p:cBhvr>
                                      <p:to>
                                        <p:strVal val="hidden"/>
                                      </p:to>
                                    </p:set>
                                  </p:childTnLst>
                                </p:cTn>
                              </p:par>
                              <p:par>
                                <p:cTn id="107" presetID="47" presetClass="exit" presetSubtype="0" fill="hold" grpId="2" nodeType="withEffect">
                                  <p:stCondLst>
                                    <p:cond delay="0"/>
                                  </p:stCondLst>
                                  <p:childTnLst>
                                    <p:animEffect transition="out" filter="fade">
                                      <p:cBhvr>
                                        <p:cTn id="108" dur="250"/>
                                        <p:tgtEl>
                                          <p:spTgt spid="3"/>
                                        </p:tgtEl>
                                      </p:cBhvr>
                                    </p:animEffect>
                                    <p:anim calcmode="lin" valueType="num">
                                      <p:cBhvr>
                                        <p:cTn id="109" dur="250"/>
                                        <p:tgtEl>
                                          <p:spTgt spid="3"/>
                                        </p:tgtEl>
                                        <p:attrNameLst>
                                          <p:attrName>ppt_x</p:attrName>
                                        </p:attrNameLst>
                                      </p:cBhvr>
                                      <p:tavLst>
                                        <p:tav tm="0">
                                          <p:val>
                                            <p:strVal val="ppt_x"/>
                                          </p:val>
                                        </p:tav>
                                        <p:tav tm="100000">
                                          <p:val>
                                            <p:strVal val="ppt_x"/>
                                          </p:val>
                                        </p:tav>
                                      </p:tavLst>
                                    </p:anim>
                                    <p:anim calcmode="lin" valueType="num">
                                      <p:cBhvr>
                                        <p:cTn id="110" dur="250"/>
                                        <p:tgtEl>
                                          <p:spTgt spid="3"/>
                                        </p:tgtEl>
                                        <p:attrNameLst>
                                          <p:attrName>ppt_y</p:attrName>
                                        </p:attrNameLst>
                                      </p:cBhvr>
                                      <p:tavLst>
                                        <p:tav tm="0">
                                          <p:val>
                                            <p:strVal val="ppt_y"/>
                                          </p:val>
                                        </p:tav>
                                        <p:tav tm="100000">
                                          <p:val>
                                            <p:strVal val="ppt_y-.1"/>
                                          </p:val>
                                        </p:tav>
                                      </p:tavLst>
                                    </p:anim>
                                    <p:set>
                                      <p:cBhvr>
                                        <p:cTn id="111" dur="1" fill="hold">
                                          <p:stCondLst>
                                            <p:cond delay="249"/>
                                          </p:stCondLst>
                                        </p:cTn>
                                        <p:tgtEl>
                                          <p:spTgt spid="3"/>
                                        </p:tgtEl>
                                        <p:attrNameLst>
                                          <p:attrName>style.visibility</p:attrName>
                                        </p:attrNameLst>
                                      </p:cBhvr>
                                      <p:to>
                                        <p:strVal val="hidden"/>
                                      </p:to>
                                    </p:set>
                                  </p:childTnLst>
                                </p:cTn>
                              </p:par>
                              <p:par>
                                <p:cTn id="112" presetID="42" presetClass="entr" presetSubtype="0" fill="hold" grpId="0" nodeType="withEffect">
                                  <p:stCondLst>
                                    <p:cond delay="0"/>
                                  </p:stCondLst>
                                  <p:childTnLst>
                                    <p:set>
                                      <p:cBhvr>
                                        <p:cTn id="113" dur="1" fill="hold">
                                          <p:stCondLst>
                                            <p:cond delay="0"/>
                                          </p:stCondLst>
                                        </p:cTn>
                                        <p:tgtEl>
                                          <p:spTgt spid="34"/>
                                        </p:tgtEl>
                                        <p:attrNameLst>
                                          <p:attrName>style.visibility</p:attrName>
                                        </p:attrNameLst>
                                      </p:cBhvr>
                                      <p:to>
                                        <p:strVal val="visible"/>
                                      </p:to>
                                    </p:set>
                                    <p:animEffect transition="in" filter="fade">
                                      <p:cBhvr>
                                        <p:cTn id="114" dur="250"/>
                                        <p:tgtEl>
                                          <p:spTgt spid="34"/>
                                        </p:tgtEl>
                                      </p:cBhvr>
                                    </p:animEffect>
                                    <p:anim calcmode="lin" valueType="num">
                                      <p:cBhvr>
                                        <p:cTn id="115" dur="250" fill="hold"/>
                                        <p:tgtEl>
                                          <p:spTgt spid="34"/>
                                        </p:tgtEl>
                                        <p:attrNameLst>
                                          <p:attrName>ppt_x</p:attrName>
                                        </p:attrNameLst>
                                      </p:cBhvr>
                                      <p:tavLst>
                                        <p:tav tm="0">
                                          <p:val>
                                            <p:strVal val="#ppt_x"/>
                                          </p:val>
                                        </p:tav>
                                        <p:tav tm="100000">
                                          <p:val>
                                            <p:strVal val="#ppt_x"/>
                                          </p:val>
                                        </p:tav>
                                      </p:tavLst>
                                    </p:anim>
                                    <p:anim calcmode="lin" valueType="num">
                                      <p:cBhvr>
                                        <p:cTn id="116" dur="25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571"/>
                                        </p:tgtEl>
                                        <p:attrNameLst>
                                          <p:attrName>style.visibility</p:attrName>
                                        </p:attrNameLst>
                                      </p:cBhvr>
                                      <p:to>
                                        <p:strVal val="visible"/>
                                      </p:to>
                                    </p:set>
                                    <p:animEffect transition="in" filter="fade">
                                      <p:cBhvr>
                                        <p:cTn id="121" dur="250"/>
                                        <p:tgtEl>
                                          <p:spTgt spid="571"/>
                                        </p:tgtEl>
                                      </p:cBhvr>
                                    </p:animEffect>
                                  </p:childTnLst>
                                </p:cTn>
                              </p:par>
                            </p:childTnLst>
                          </p:cTn>
                        </p:par>
                        <p:par>
                          <p:cTn id="122" fill="hold">
                            <p:stCondLst>
                              <p:cond delay="250"/>
                            </p:stCondLst>
                            <p:childTnLst>
                              <p:par>
                                <p:cTn id="123" presetID="22" presetClass="entr" presetSubtype="4" fill="hold" nodeType="afterEffect">
                                  <p:stCondLst>
                                    <p:cond delay="0"/>
                                  </p:stCondLst>
                                  <p:childTnLst>
                                    <p:set>
                                      <p:cBhvr>
                                        <p:cTn id="124" dur="1" fill="hold">
                                          <p:stCondLst>
                                            <p:cond delay="0"/>
                                          </p:stCondLst>
                                        </p:cTn>
                                        <p:tgtEl>
                                          <p:spTgt spid="570"/>
                                        </p:tgtEl>
                                        <p:attrNameLst>
                                          <p:attrName>style.visibility</p:attrName>
                                        </p:attrNameLst>
                                      </p:cBhvr>
                                      <p:to>
                                        <p:strVal val="visible"/>
                                      </p:to>
                                    </p:set>
                                    <p:animEffect transition="in" filter="wipe(down)">
                                      <p:cBhvr>
                                        <p:cTn id="125" dur="250"/>
                                        <p:tgtEl>
                                          <p:spTgt spid="570"/>
                                        </p:tgtEl>
                                      </p:cBhvr>
                                    </p:animEffect>
                                  </p:childTnLst>
                                </p:cTn>
                              </p:par>
                            </p:childTnLst>
                          </p:cTn>
                        </p:par>
                        <p:par>
                          <p:cTn id="126" fill="hold">
                            <p:stCondLst>
                              <p:cond delay="500"/>
                            </p:stCondLst>
                            <p:childTnLst>
                              <p:par>
                                <p:cTn id="127" presetID="49" presetClass="path" presetSubtype="0" accel="50000" decel="50000" fill="hold" grpId="1" nodeType="afterEffect">
                                  <p:stCondLst>
                                    <p:cond delay="0"/>
                                  </p:stCondLst>
                                  <p:childTnLst>
                                    <p:animMotion origin="layout" path="M 3.95833E-6 3.7037E-6 L 0.13437 0.14259 " pathEditMode="relative" rAng="0" ptsTypes="AA">
                                      <p:cBhvr>
                                        <p:cTn id="128" dur="250" fill="hold"/>
                                        <p:tgtEl>
                                          <p:spTgt spid="566"/>
                                        </p:tgtEl>
                                        <p:attrNameLst>
                                          <p:attrName>ppt_x</p:attrName>
                                          <p:attrName>ppt_y</p:attrName>
                                        </p:attrNameLst>
                                      </p:cBhvr>
                                      <p:rCtr x="6719" y="7130"/>
                                    </p:animMotion>
                                  </p:childTnLst>
                                </p:cTn>
                              </p:par>
                              <p:par>
                                <p:cTn id="129" presetID="49" presetClass="path" presetSubtype="0" accel="50000" decel="50000" fill="hold" nodeType="withEffect">
                                  <p:stCondLst>
                                    <p:cond delay="0"/>
                                  </p:stCondLst>
                                  <p:childTnLst>
                                    <p:animMotion origin="layout" path="M 4.16667E-6 -4.07407E-6 L 0.13138 0.15996 " pathEditMode="relative" rAng="0" ptsTypes="AA">
                                      <p:cBhvr>
                                        <p:cTn id="130" dur="250" fill="hold"/>
                                        <p:tgtEl>
                                          <p:spTgt spid="567"/>
                                        </p:tgtEl>
                                        <p:attrNameLst>
                                          <p:attrName>ppt_x</p:attrName>
                                          <p:attrName>ppt_y</p:attrName>
                                        </p:attrNameLst>
                                      </p:cBhvr>
                                      <p:rCtr x="6562" y="7986"/>
                                    </p:animMotion>
                                  </p:childTnLst>
                                </p:cTn>
                              </p:par>
                              <p:par>
                                <p:cTn id="131" presetID="47" presetClass="exit" presetSubtype="0" fill="hold" grpId="1" nodeType="withEffect">
                                  <p:stCondLst>
                                    <p:cond delay="0"/>
                                  </p:stCondLst>
                                  <p:childTnLst>
                                    <p:animEffect transition="out" filter="fade">
                                      <p:cBhvr>
                                        <p:cTn id="132" dur="250"/>
                                        <p:tgtEl>
                                          <p:spTgt spid="28"/>
                                        </p:tgtEl>
                                      </p:cBhvr>
                                    </p:animEffect>
                                    <p:anim calcmode="lin" valueType="num">
                                      <p:cBhvr>
                                        <p:cTn id="133" dur="250"/>
                                        <p:tgtEl>
                                          <p:spTgt spid="28"/>
                                        </p:tgtEl>
                                        <p:attrNameLst>
                                          <p:attrName>ppt_x</p:attrName>
                                        </p:attrNameLst>
                                      </p:cBhvr>
                                      <p:tavLst>
                                        <p:tav tm="0">
                                          <p:val>
                                            <p:strVal val="ppt_x"/>
                                          </p:val>
                                        </p:tav>
                                        <p:tav tm="100000">
                                          <p:val>
                                            <p:strVal val="ppt_x"/>
                                          </p:val>
                                        </p:tav>
                                      </p:tavLst>
                                    </p:anim>
                                    <p:anim calcmode="lin" valueType="num">
                                      <p:cBhvr>
                                        <p:cTn id="134" dur="250"/>
                                        <p:tgtEl>
                                          <p:spTgt spid="28"/>
                                        </p:tgtEl>
                                        <p:attrNameLst>
                                          <p:attrName>ppt_y</p:attrName>
                                        </p:attrNameLst>
                                      </p:cBhvr>
                                      <p:tavLst>
                                        <p:tav tm="0">
                                          <p:val>
                                            <p:strVal val="ppt_y"/>
                                          </p:val>
                                        </p:tav>
                                        <p:tav tm="100000">
                                          <p:val>
                                            <p:strVal val="ppt_y-.1"/>
                                          </p:val>
                                        </p:tav>
                                      </p:tavLst>
                                    </p:anim>
                                    <p:set>
                                      <p:cBhvr>
                                        <p:cTn id="135" dur="1" fill="hold">
                                          <p:stCondLst>
                                            <p:cond delay="249"/>
                                          </p:stCondLst>
                                        </p:cTn>
                                        <p:tgtEl>
                                          <p:spTgt spid="28"/>
                                        </p:tgtEl>
                                        <p:attrNameLst>
                                          <p:attrName>style.visibility</p:attrName>
                                        </p:attrNameLst>
                                      </p:cBhvr>
                                      <p:to>
                                        <p:strVal val="hidden"/>
                                      </p:to>
                                    </p:set>
                                  </p:childTnLst>
                                </p:cTn>
                              </p:par>
                              <p:par>
                                <p:cTn id="136" presetID="42" presetClass="entr" presetSubtype="0" fill="hold" grpId="0" nodeType="withEffect">
                                  <p:stCondLst>
                                    <p:cond delay="0"/>
                                  </p:stCondLst>
                                  <p:childTnLst>
                                    <p:set>
                                      <p:cBhvr>
                                        <p:cTn id="137" dur="1" fill="hold">
                                          <p:stCondLst>
                                            <p:cond delay="0"/>
                                          </p:stCondLst>
                                        </p:cTn>
                                        <p:tgtEl>
                                          <p:spTgt spid="31"/>
                                        </p:tgtEl>
                                        <p:attrNameLst>
                                          <p:attrName>style.visibility</p:attrName>
                                        </p:attrNameLst>
                                      </p:cBhvr>
                                      <p:to>
                                        <p:strVal val="visible"/>
                                      </p:to>
                                    </p:set>
                                    <p:animEffect transition="in" filter="fade">
                                      <p:cBhvr>
                                        <p:cTn id="138" dur="250"/>
                                        <p:tgtEl>
                                          <p:spTgt spid="31"/>
                                        </p:tgtEl>
                                      </p:cBhvr>
                                    </p:animEffect>
                                    <p:anim calcmode="lin" valueType="num">
                                      <p:cBhvr>
                                        <p:cTn id="139" dur="250" fill="hold"/>
                                        <p:tgtEl>
                                          <p:spTgt spid="31"/>
                                        </p:tgtEl>
                                        <p:attrNameLst>
                                          <p:attrName>ppt_x</p:attrName>
                                        </p:attrNameLst>
                                      </p:cBhvr>
                                      <p:tavLst>
                                        <p:tav tm="0">
                                          <p:val>
                                            <p:strVal val="#ppt_x"/>
                                          </p:val>
                                        </p:tav>
                                        <p:tav tm="100000">
                                          <p:val>
                                            <p:strVal val="#ppt_x"/>
                                          </p:val>
                                        </p:tav>
                                      </p:tavLst>
                                    </p:anim>
                                    <p:anim calcmode="lin" valueType="num">
                                      <p:cBhvr>
                                        <p:cTn id="140" dur="250" fill="hold"/>
                                        <p:tgtEl>
                                          <p:spTgt spid="31"/>
                                        </p:tgtEl>
                                        <p:attrNameLst>
                                          <p:attrName>ppt_y</p:attrName>
                                        </p:attrNameLst>
                                      </p:cBhvr>
                                      <p:tavLst>
                                        <p:tav tm="0">
                                          <p:val>
                                            <p:strVal val="#ppt_y+.1"/>
                                          </p:val>
                                        </p:tav>
                                        <p:tav tm="100000">
                                          <p:val>
                                            <p:strVal val="#ppt_y"/>
                                          </p:val>
                                        </p:tav>
                                      </p:tavLst>
                                    </p:anim>
                                  </p:childTnLst>
                                </p:cTn>
                              </p:par>
                              <p:par>
                                <p:cTn id="141" presetID="63" presetClass="path" presetSubtype="0" accel="50000" decel="50000" fill="hold" grpId="1" nodeType="withEffect">
                                  <p:stCondLst>
                                    <p:cond delay="0"/>
                                  </p:stCondLst>
                                  <p:childTnLst>
                                    <p:animMotion origin="layout" path="M 3.125E-6 4.44444E-6 L 0.13606 0.1449 " pathEditMode="relative" rAng="0" ptsTypes="AA">
                                      <p:cBhvr>
                                        <p:cTn id="142" dur="250" fill="hold"/>
                                        <p:tgtEl>
                                          <p:spTgt spid="34"/>
                                        </p:tgtEl>
                                        <p:attrNameLst>
                                          <p:attrName>ppt_x</p:attrName>
                                          <p:attrName>ppt_y</p:attrName>
                                        </p:attrNameLst>
                                      </p:cBhvr>
                                      <p:rCtr x="6797" y="7245"/>
                                    </p:animMotion>
                                  </p:childTnLst>
                                </p:cTn>
                              </p:par>
                            </p:childTnLst>
                          </p:cTn>
                        </p:par>
                      </p:childTnLst>
                    </p:cTn>
                  </p:par>
                  <p:par>
                    <p:cTn id="143" fill="hold">
                      <p:stCondLst>
                        <p:cond delay="indefinite"/>
                      </p:stCondLst>
                      <p:childTnLst>
                        <p:par>
                          <p:cTn id="144" fill="hold">
                            <p:stCondLst>
                              <p:cond delay="0"/>
                            </p:stCondLst>
                            <p:childTnLst>
                              <p:par>
                                <p:cTn id="145" presetID="47" presetClass="exit" presetSubtype="0" fill="hold" grpId="1" nodeType="clickEffect">
                                  <p:stCondLst>
                                    <p:cond delay="0"/>
                                  </p:stCondLst>
                                  <p:childTnLst>
                                    <p:animEffect transition="out" filter="fade">
                                      <p:cBhvr>
                                        <p:cTn id="146" dur="250"/>
                                        <p:tgtEl>
                                          <p:spTgt spid="31"/>
                                        </p:tgtEl>
                                      </p:cBhvr>
                                    </p:animEffect>
                                    <p:anim calcmode="lin" valueType="num">
                                      <p:cBhvr>
                                        <p:cTn id="147" dur="250"/>
                                        <p:tgtEl>
                                          <p:spTgt spid="31"/>
                                        </p:tgtEl>
                                        <p:attrNameLst>
                                          <p:attrName>ppt_x</p:attrName>
                                        </p:attrNameLst>
                                      </p:cBhvr>
                                      <p:tavLst>
                                        <p:tav tm="0">
                                          <p:val>
                                            <p:strVal val="ppt_x"/>
                                          </p:val>
                                        </p:tav>
                                        <p:tav tm="100000">
                                          <p:val>
                                            <p:strVal val="ppt_x"/>
                                          </p:val>
                                        </p:tav>
                                      </p:tavLst>
                                    </p:anim>
                                    <p:anim calcmode="lin" valueType="num">
                                      <p:cBhvr>
                                        <p:cTn id="148" dur="250"/>
                                        <p:tgtEl>
                                          <p:spTgt spid="31"/>
                                        </p:tgtEl>
                                        <p:attrNameLst>
                                          <p:attrName>ppt_y</p:attrName>
                                        </p:attrNameLst>
                                      </p:cBhvr>
                                      <p:tavLst>
                                        <p:tav tm="0">
                                          <p:val>
                                            <p:strVal val="ppt_y"/>
                                          </p:val>
                                        </p:tav>
                                        <p:tav tm="100000">
                                          <p:val>
                                            <p:strVal val="ppt_y-.1"/>
                                          </p:val>
                                        </p:tav>
                                      </p:tavLst>
                                    </p:anim>
                                    <p:set>
                                      <p:cBhvr>
                                        <p:cTn id="149" dur="1" fill="hold">
                                          <p:stCondLst>
                                            <p:cond delay="249"/>
                                          </p:stCondLst>
                                        </p:cTn>
                                        <p:tgtEl>
                                          <p:spTgt spid="31"/>
                                        </p:tgtEl>
                                        <p:attrNameLst>
                                          <p:attrName>style.visibility</p:attrName>
                                        </p:attrNameLst>
                                      </p:cBhvr>
                                      <p:to>
                                        <p:strVal val="hidden"/>
                                      </p:to>
                                    </p:set>
                                  </p:childTnLst>
                                </p:cTn>
                              </p:par>
                              <p:par>
                                <p:cTn id="150" presetID="42" presetClass="entr" presetSubtype="0" fill="hold" grpId="0" nodeType="withEffect">
                                  <p:stCondLst>
                                    <p:cond delay="0"/>
                                  </p:stCondLst>
                                  <p:childTnLst>
                                    <p:set>
                                      <p:cBhvr>
                                        <p:cTn id="151" dur="1" fill="hold">
                                          <p:stCondLst>
                                            <p:cond delay="0"/>
                                          </p:stCondLst>
                                        </p:cTn>
                                        <p:tgtEl>
                                          <p:spTgt spid="32"/>
                                        </p:tgtEl>
                                        <p:attrNameLst>
                                          <p:attrName>style.visibility</p:attrName>
                                        </p:attrNameLst>
                                      </p:cBhvr>
                                      <p:to>
                                        <p:strVal val="visible"/>
                                      </p:to>
                                    </p:set>
                                    <p:animEffect transition="in" filter="fade">
                                      <p:cBhvr>
                                        <p:cTn id="152" dur="250"/>
                                        <p:tgtEl>
                                          <p:spTgt spid="32"/>
                                        </p:tgtEl>
                                      </p:cBhvr>
                                    </p:animEffect>
                                    <p:anim calcmode="lin" valueType="num">
                                      <p:cBhvr>
                                        <p:cTn id="153" dur="250" fill="hold"/>
                                        <p:tgtEl>
                                          <p:spTgt spid="32"/>
                                        </p:tgtEl>
                                        <p:attrNameLst>
                                          <p:attrName>ppt_x</p:attrName>
                                        </p:attrNameLst>
                                      </p:cBhvr>
                                      <p:tavLst>
                                        <p:tav tm="0">
                                          <p:val>
                                            <p:strVal val="#ppt_x"/>
                                          </p:val>
                                        </p:tav>
                                        <p:tav tm="100000">
                                          <p:val>
                                            <p:strVal val="#ppt_x"/>
                                          </p:val>
                                        </p:tav>
                                      </p:tavLst>
                                    </p:anim>
                                    <p:anim calcmode="lin" valueType="num">
                                      <p:cBhvr>
                                        <p:cTn id="154" dur="250" fill="hold"/>
                                        <p:tgtEl>
                                          <p:spTgt spid="32"/>
                                        </p:tgtEl>
                                        <p:attrNameLst>
                                          <p:attrName>ppt_y</p:attrName>
                                        </p:attrNameLst>
                                      </p:cBhvr>
                                      <p:tavLst>
                                        <p:tav tm="0">
                                          <p:val>
                                            <p:strVal val="#ppt_y+.1"/>
                                          </p:val>
                                        </p:tav>
                                        <p:tav tm="100000">
                                          <p:val>
                                            <p:strVal val="#ppt_y"/>
                                          </p:val>
                                        </p:tav>
                                      </p:tavLst>
                                    </p:anim>
                                  </p:childTnLst>
                                </p:cTn>
                              </p:par>
                              <p:par>
                                <p:cTn id="155" presetID="47" presetClass="exit" presetSubtype="0" fill="hold" grpId="2" nodeType="withEffect">
                                  <p:stCondLst>
                                    <p:cond delay="0"/>
                                  </p:stCondLst>
                                  <p:childTnLst>
                                    <p:animEffect transition="out" filter="fade">
                                      <p:cBhvr>
                                        <p:cTn id="156" dur="250"/>
                                        <p:tgtEl>
                                          <p:spTgt spid="34"/>
                                        </p:tgtEl>
                                      </p:cBhvr>
                                    </p:animEffect>
                                    <p:anim calcmode="lin" valueType="num">
                                      <p:cBhvr>
                                        <p:cTn id="157" dur="250"/>
                                        <p:tgtEl>
                                          <p:spTgt spid="34"/>
                                        </p:tgtEl>
                                        <p:attrNameLst>
                                          <p:attrName>ppt_x</p:attrName>
                                        </p:attrNameLst>
                                      </p:cBhvr>
                                      <p:tavLst>
                                        <p:tav tm="0">
                                          <p:val>
                                            <p:strVal val="ppt_x"/>
                                          </p:val>
                                        </p:tav>
                                        <p:tav tm="100000">
                                          <p:val>
                                            <p:strVal val="ppt_x"/>
                                          </p:val>
                                        </p:tav>
                                      </p:tavLst>
                                    </p:anim>
                                    <p:anim calcmode="lin" valueType="num">
                                      <p:cBhvr>
                                        <p:cTn id="158" dur="250"/>
                                        <p:tgtEl>
                                          <p:spTgt spid="34"/>
                                        </p:tgtEl>
                                        <p:attrNameLst>
                                          <p:attrName>ppt_y</p:attrName>
                                        </p:attrNameLst>
                                      </p:cBhvr>
                                      <p:tavLst>
                                        <p:tav tm="0">
                                          <p:val>
                                            <p:strVal val="ppt_y"/>
                                          </p:val>
                                        </p:tav>
                                        <p:tav tm="100000">
                                          <p:val>
                                            <p:strVal val="ppt_y-.1"/>
                                          </p:val>
                                        </p:tav>
                                      </p:tavLst>
                                    </p:anim>
                                    <p:set>
                                      <p:cBhvr>
                                        <p:cTn id="159" dur="1" fill="hold">
                                          <p:stCondLst>
                                            <p:cond delay="249"/>
                                          </p:stCondLst>
                                        </p:cTn>
                                        <p:tgtEl>
                                          <p:spTgt spid="34"/>
                                        </p:tgtEl>
                                        <p:attrNameLst>
                                          <p:attrName>style.visibility</p:attrName>
                                        </p:attrNameLst>
                                      </p:cBhvr>
                                      <p:to>
                                        <p:strVal val="hidden"/>
                                      </p:to>
                                    </p:set>
                                  </p:childTnLst>
                                </p:cTn>
                              </p:par>
                              <p:par>
                                <p:cTn id="160" presetID="42" presetClass="entr" presetSubtype="0" fill="hold" grpId="0" nodeType="withEffect">
                                  <p:stCondLst>
                                    <p:cond delay="0"/>
                                  </p:stCondLst>
                                  <p:childTnLst>
                                    <p:set>
                                      <p:cBhvr>
                                        <p:cTn id="161" dur="1" fill="hold">
                                          <p:stCondLst>
                                            <p:cond delay="0"/>
                                          </p:stCondLst>
                                        </p:cTn>
                                        <p:tgtEl>
                                          <p:spTgt spid="35"/>
                                        </p:tgtEl>
                                        <p:attrNameLst>
                                          <p:attrName>style.visibility</p:attrName>
                                        </p:attrNameLst>
                                      </p:cBhvr>
                                      <p:to>
                                        <p:strVal val="visible"/>
                                      </p:to>
                                    </p:set>
                                    <p:animEffect transition="in" filter="fade">
                                      <p:cBhvr>
                                        <p:cTn id="162" dur="250"/>
                                        <p:tgtEl>
                                          <p:spTgt spid="35"/>
                                        </p:tgtEl>
                                      </p:cBhvr>
                                    </p:animEffect>
                                    <p:anim calcmode="lin" valueType="num">
                                      <p:cBhvr>
                                        <p:cTn id="163" dur="250" fill="hold"/>
                                        <p:tgtEl>
                                          <p:spTgt spid="35"/>
                                        </p:tgtEl>
                                        <p:attrNameLst>
                                          <p:attrName>ppt_x</p:attrName>
                                        </p:attrNameLst>
                                      </p:cBhvr>
                                      <p:tavLst>
                                        <p:tav tm="0">
                                          <p:val>
                                            <p:strVal val="#ppt_x"/>
                                          </p:val>
                                        </p:tav>
                                        <p:tav tm="100000">
                                          <p:val>
                                            <p:strVal val="#ppt_x"/>
                                          </p:val>
                                        </p:tav>
                                      </p:tavLst>
                                    </p:anim>
                                    <p:anim calcmode="lin" valueType="num">
                                      <p:cBhvr>
                                        <p:cTn id="164" dur="25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nodeType="clickEffect">
                                  <p:stCondLst>
                                    <p:cond delay="0"/>
                                  </p:stCondLst>
                                  <p:childTnLst>
                                    <p:set>
                                      <p:cBhvr>
                                        <p:cTn id="168" dur="1" fill="hold">
                                          <p:stCondLst>
                                            <p:cond delay="0"/>
                                          </p:stCondLst>
                                        </p:cTn>
                                        <p:tgtEl>
                                          <p:spTgt spid="572"/>
                                        </p:tgtEl>
                                        <p:attrNameLst>
                                          <p:attrName>style.visibility</p:attrName>
                                        </p:attrNameLst>
                                      </p:cBhvr>
                                      <p:to>
                                        <p:strVal val="visible"/>
                                      </p:to>
                                    </p:set>
                                    <p:animEffect transition="in" filter="fade">
                                      <p:cBhvr>
                                        <p:cTn id="169" dur="250"/>
                                        <p:tgtEl>
                                          <p:spTgt spid="572"/>
                                        </p:tgtEl>
                                      </p:cBhvr>
                                    </p:animEffect>
                                  </p:childTnLst>
                                </p:cTn>
                              </p:par>
                            </p:childTnLst>
                          </p:cTn>
                        </p:par>
                        <p:par>
                          <p:cTn id="170" fill="hold">
                            <p:stCondLst>
                              <p:cond delay="250"/>
                            </p:stCondLst>
                            <p:childTnLst>
                              <p:par>
                                <p:cTn id="171" presetID="22" presetClass="entr" presetSubtype="2" fill="hold" nodeType="afterEffect">
                                  <p:stCondLst>
                                    <p:cond delay="0"/>
                                  </p:stCondLst>
                                  <p:childTnLst>
                                    <p:set>
                                      <p:cBhvr>
                                        <p:cTn id="172" dur="1" fill="hold">
                                          <p:stCondLst>
                                            <p:cond delay="0"/>
                                          </p:stCondLst>
                                        </p:cTn>
                                        <p:tgtEl>
                                          <p:spTgt spid="574"/>
                                        </p:tgtEl>
                                        <p:attrNameLst>
                                          <p:attrName>style.visibility</p:attrName>
                                        </p:attrNameLst>
                                      </p:cBhvr>
                                      <p:to>
                                        <p:strVal val="visible"/>
                                      </p:to>
                                    </p:set>
                                    <p:animEffect transition="in" filter="wipe(right)">
                                      <p:cBhvr>
                                        <p:cTn id="173" dur="250"/>
                                        <p:tgtEl>
                                          <p:spTgt spid="574"/>
                                        </p:tgtEl>
                                      </p:cBhvr>
                                    </p:animEffect>
                                  </p:childTnLst>
                                </p:cTn>
                              </p:par>
                              <p:par>
                                <p:cTn id="174" presetID="22" presetClass="entr" presetSubtype="2" fill="hold" nodeType="withEffect">
                                  <p:stCondLst>
                                    <p:cond delay="0"/>
                                  </p:stCondLst>
                                  <p:childTnLst>
                                    <p:set>
                                      <p:cBhvr>
                                        <p:cTn id="175" dur="1" fill="hold">
                                          <p:stCondLst>
                                            <p:cond delay="0"/>
                                          </p:stCondLst>
                                        </p:cTn>
                                        <p:tgtEl>
                                          <p:spTgt spid="573"/>
                                        </p:tgtEl>
                                        <p:attrNameLst>
                                          <p:attrName>style.visibility</p:attrName>
                                        </p:attrNameLst>
                                      </p:cBhvr>
                                      <p:to>
                                        <p:strVal val="visible"/>
                                      </p:to>
                                    </p:set>
                                    <p:animEffect transition="in" filter="wipe(right)">
                                      <p:cBhvr>
                                        <p:cTn id="176" dur="250"/>
                                        <p:tgtEl>
                                          <p:spTgt spid="573"/>
                                        </p:tgtEl>
                                      </p:cBhvr>
                                    </p:animEffect>
                                  </p:childTnLst>
                                </p:cTn>
                              </p:par>
                              <p:par>
                                <p:cTn id="177" presetID="42" presetClass="entr" presetSubtype="0" fill="hold" grpId="0" nodeType="withEffect">
                                  <p:stCondLst>
                                    <p:cond delay="0"/>
                                  </p:stCondLst>
                                  <p:childTnLst>
                                    <p:set>
                                      <p:cBhvr>
                                        <p:cTn id="178" dur="1" fill="hold">
                                          <p:stCondLst>
                                            <p:cond delay="0"/>
                                          </p:stCondLst>
                                        </p:cTn>
                                        <p:tgtEl>
                                          <p:spTgt spid="33"/>
                                        </p:tgtEl>
                                        <p:attrNameLst>
                                          <p:attrName>style.visibility</p:attrName>
                                        </p:attrNameLst>
                                      </p:cBhvr>
                                      <p:to>
                                        <p:strVal val="visible"/>
                                      </p:to>
                                    </p:set>
                                    <p:animEffect transition="in" filter="fade">
                                      <p:cBhvr>
                                        <p:cTn id="179" dur="250"/>
                                        <p:tgtEl>
                                          <p:spTgt spid="33"/>
                                        </p:tgtEl>
                                      </p:cBhvr>
                                    </p:animEffect>
                                    <p:anim calcmode="lin" valueType="num">
                                      <p:cBhvr>
                                        <p:cTn id="180" dur="250" fill="hold"/>
                                        <p:tgtEl>
                                          <p:spTgt spid="33"/>
                                        </p:tgtEl>
                                        <p:attrNameLst>
                                          <p:attrName>ppt_x</p:attrName>
                                        </p:attrNameLst>
                                      </p:cBhvr>
                                      <p:tavLst>
                                        <p:tav tm="0">
                                          <p:val>
                                            <p:strVal val="#ppt_x"/>
                                          </p:val>
                                        </p:tav>
                                        <p:tav tm="100000">
                                          <p:val>
                                            <p:strVal val="#ppt_x"/>
                                          </p:val>
                                        </p:tav>
                                      </p:tavLst>
                                    </p:anim>
                                    <p:anim calcmode="lin" valueType="num">
                                      <p:cBhvr>
                                        <p:cTn id="181" dur="250" fill="hold"/>
                                        <p:tgtEl>
                                          <p:spTgt spid="33"/>
                                        </p:tgtEl>
                                        <p:attrNameLst>
                                          <p:attrName>ppt_y</p:attrName>
                                        </p:attrNameLst>
                                      </p:cBhvr>
                                      <p:tavLst>
                                        <p:tav tm="0">
                                          <p:val>
                                            <p:strVal val="#ppt_y+.1"/>
                                          </p:val>
                                        </p:tav>
                                        <p:tav tm="100000">
                                          <p:val>
                                            <p:strVal val="#ppt_y"/>
                                          </p:val>
                                        </p:tav>
                                      </p:tavLst>
                                    </p:anim>
                                  </p:childTnLst>
                                </p:cTn>
                              </p:par>
                              <p:par>
                                <p:cTn id="182" presetID="47" presetClass="exit" presetSubtype="0" fill="hold" grpId="1" nodeType="withEffect">
                                  <p:stCondLst>
                                    <p:cond delay="0"/>
                                  </p:stCondLst>
                                  <p:childTnLst>
                                    <p:animEffect transition="out" filter="fade">
                                      <p:cBhvr>
                                        <p:cTn id="183" dur="250"/>
                                        <p:tgtEl>
                                          <p:spTgt spid="32"/>
                                        </p:tgtEl>
                                      </p:cBhvr>
                                    </p:animEffect>
                                    <p:anim calcmode="lin" valueType="num">
                                      <p:cBhvr>
                                        <p:cTn id="184" dur="250"/>
                                        <p:tgtEl>
                                          <p:spTgt spid="32"/>
                                        </p:tgtEl>
                                        <p:attrNameLst>
                                          <p:attrName>ppt_x</p:attrName>
                                        </p:attrNameLst>
                                      </p:cBhvr>
                                      <p:tavLst>
                                        <p:tav tm="0">
                                          <p:val>
                                            <p:strVal val="ppt_x"/>
                                          </p:val>
                                        </p:tav>
                                        <p:tav tm="100000">
                                          <p:val>
                                            <p:strVal val="ppt_x"/>
                                          </p:val>
                                        </p:tav>
                                      </p:tavLst>
                                    </p:anim>
                                    <p:anim calcmode="lin" valueType="num">
                                      <p:cBhvr>
                                        <p:cTn id="185" dur="250"/>
                                        <p:tgtEl>
                                          <p:spTgt spid="32"/>
                                        </p:tgtEl>
                                        <p:attrNameLst>
                                          <p:attrName>ppt_y</p:attrName>
                                        </p:attrNameLst>
                                      </p:cBhvr>
                                      <p:tavLst>
                                        <p:tav tm="0">
                                          <p:val>
                                            <p:strVal val="ppt_y"/>
                                          </p:val>
                                        </p:tav>
                                        <p:tav tm="100000">
                                          <p:val>
                                            <p:strVal val="ppt_y-.1"/>
                                          </p:val>
                                        </p:tav>
                                      </p:tavLst>
                                    </p:anim>
                                    <p:set>
                                      <p:cBhvr>
                                        <p:cTn id="186" dur="1" fill="hold">
                                          <p:stCondLst>
                                            <p:cond delay="249"/>
                                          </p:stCondLst>
                                        </p:cTn>
                                        <p:tgtEl>
                                          <p:spTgt spid="32"/>
                                        </p:tgtEl>
                                        <p:attrNameLst>
                                          <p:attrName>style.visibility</p:attrName>
                                        </p:attrNameLst>
                                      </p:cBhvr>
                                      <p:to>
                                        <p:strVal val="hidden"/>
                                      </p:to>
                                    </p:set>
                                  </p:childTnLst>
                                </p:cTn>
                              </p:par>
                            </p:childTnLst>
                          </p:cTn>
                        </p:par>
                        <p:par>
                          <p:cTn id="187" fill="hold">
                            <p:stCondLst>
                              <p:cond delay="500"/>
                            </p:stCondLst>
                            <p:childTnLst>
                              <p:par>
                                <p:cTn id="188" presetID="63" presetClass="path" presetSubtype="0" accel="91000" decel="9000" fill="hold" grpId="0" nodeType="afterEffect">
                                  <p:stCondLst>
                                    <p:cond delay="0"/>
                                  </p:stCondLst>
                                  <p:childTnLst>
                                    <p:animMotion origin="layout" path="M 1.66667E-6 3.7037E-6 L 0.13581 3.7037E-6 " pathEditMode="relative" rAng="0" ptsTypes="AA">
                                      <p:cBhvr>
                                        <p:cTn id="189" dur="250" fill="hold"/>
                                        <p:tgtEl>
                                          <p:spTgt spid="29"/>
                                        </p:tgtEl>
                                        <p:attrNameLst>
                                          <p:attrName>ppt_x</p:attrName>
                                          <p:attrName>ppt_y</p:attrName>
                                        </p:attrNameLst>
                                      </p:cBhvr>
                                      <p:rCtr x="6784" y="0"/>
                                    </p:animMotion>
                                  </p:childTnLst>
                                </p:cTn>
                              </p:par>
                              <p:par>
                                <p:cTn id="190" presetID="63" presetClass="path" presetSubtype="0" accel="91000" decel="9000" fill="hold" nodeType="withEffect">
                                  <p:stCondLst>
                                    <p:cond delay="0"/>
                                  </p:stCondLst>
                                  <p:childTnLst>
                                    <p:animMotion origin="layout" path="M -1.04167E-6 3.7037E-7 L 0.13425 3.7037E-7 " pathEditMode="relative" rAng="0" ptsTypes="AA">
                                      <p:cBhvr>
                                        <p:cTn id="191" dur="250" fill="hold"/>
                                        <p:tgtEl>
                                          <p:spTgt spid="30"/>
                                        </p:tgtEl>
                                        <p:attrNameLst>
                                          <p:attrName>ppt_x</p:attrName>
                                          <p:attrName>ppt_y</p:attrName>
                                        </p:attrNameLst>
                                      </p:cBhvr>
                                      <p:rCtr x="6706" y="0"/>
                                    </p:animMotion>
                                  </p:childTnLst>
                                </p:cTn>
                              </p:par>
                              <p:par>
                                <p:cTn id="192" presetID="63" presetClass="path" presetSubtype="0" accel="50000" decel="50000" fill="hold" grpId="1" nodeType="withEffect">
                                  <p:stCondLst>
                                    <p:cond delay="0"/>
                                  </p:stCondLst>
                                  <p:childTnLst>
                                    <p:animMotion origin="layout" path="M 2.08333E-6 1.11111E-6 L 0.13828 0.00255 " pathEditMode="relative" rAng="0" ptsTypes="AA">
                                      <p:cBhvr>
                                        <p:cTn id="193" dur="250" fill="hold"/>
                                        <p:tgtEl>
                                          <p:spTgt spid="35"/>
                                        </p:tgtEl>
                                        <p:attrNameLst>
                                          <p:attrName>ppt_x</p:attrName>
                                          <p:attrName>ppt_y</p:attrName>
                                        </p:attrNameLst>
                                      </p:cBhvr>
                                      <p:rCtr x="6914" y="116"/>
                                    </p:animMotion>
                                  </p:childTnLst>
                                </p:cTn>
                              </p:par>
                            </p:childTnLst>
                          </p:cTn>
                        </p:par>
                      </p:childTnLst>
                    </p:cTn>
                  </p:par>
                  <p:par>
                    <p:cTn id="194" fill="hold">
                      <p:stCondLst>
                        <p:cond delay="indefinite"/>
                      </p:stCondLst>
                      <p:childTnLst>
                        <p:par>
                          <p:cTn id="195" fill="hold">
                            <p:stCondLst>
                              <p:cond delay="0"/>
                            </p:stCondLst>
                            <p:childTnLst>
                              <p:par>
                                <p:cTn id="196" presetID="47" presetClass="exit" presetSubtype="0" fill="hold" grpId="2" nodeType="clickEffect">
                                  <p:stCondLst>
                                    <p:cond delay="0"/>
                                  </p:stCondLst>
                                  <p:childTnLst>
                                    <p:animEffect transition="out" filter="fade">
                                      <p:cBhvr>
                                        <p:cTn id="197" dur="250"/>
                                        <p:tgtEl>
                                          <p:spTgt spid="35"/>
                                        </p:tgtEl>
                                      </p:cBhvr>
                                    </p:animEffect>
                                    <p:anim calcmode="lin" valueType="num">
                                      <p:cBhvr>
                                        <p:cTn id="198" dur="250"/>
                                        <p:tgtEl>
                                          <p:spTgt spid="35"/>
                                        </p:tgtEl>
                                        <p:attrNameLst>
                                          <p:attrName>ppt_x</p:attrName>
                                        </p:attrNameLst>
                                      </p:cBhvr>
                                      <p:tavLst>
                                        <p:tav tm="0">
                                          <p:val>
                                            <p:strVal val="ppt_x"/>
                                          </p:val>
                                        </p:tav>
                                        <p:tav tm="100000">
                                          <p:val>
                                            <p:strVal val="ppt_x"/>
                                          </p:val>
                                        </p:tav>
                                      </p:tavLst>
                                    </p:anim>
                                    <p:anim calcmode="lin" valueType="num">
                                      <p:cBhvr>
                                        <p:cTn id="199" dur="250"/>
                                        <p:tgtEl>
                                          <p:spTgt spid="35"/>
                                        </p:tgtEl>
                                        <p:attrNameLst>
                                          <p:attrName>ppt_y</p:attrName>
                                        </p:attrNameLst>
                                      </p:cBhvr>
                                      <p:tavLst>
                                        <p:tav tm="0">
                                          <p:val>
                                            <p:strVal val="ppt_y"/>
                                          </p:val>
                                        </p:tav>
                                        <p:tav tm="100000">
                                          <p:val>
                                            <p:strVal val="ppt_y-.1"/>
                                          </p:val>
                                        </p:tav>
                                      </p:tavLst>
                                    </p:anim>
                                    <p:set>
                                      <p:cBhvr>
                                        <p:cTn id="200" dur="1" fill="hold">
                                          <p:stCondLst>
                                            <p:cond delay="249"/>
                                          </p:stCondLst>
                                        </p:cTn>
                                        <p:tgtEl>
                                          <p:spTgt spid="35"/>
                                        </p:tgtEl>
                                        <p:attrNameLst>
                                          <p:attrName>style.visibility</p:attrName>
                                        </p:attrNameLst>
                                      </p:cBhvr>
                                      <p:to>
                                        <p:strVal val="hidden"/>
                                      </p:to>
                                    </p:set>
                                  </p:childTnLst>
                                </p:cTn>
                              </p:par>
                              <p:par>
                                <p:cTn id="201" presetID="47" presetClass="exit" presetSubtype="0" fill="hold" grpId="1" nodeType="withEffect">
                                  <p:stCondLst>
                                    <p:cond delay="0"/>
                                  </p:stCondLst>
                                  <p:childTnLst>
                                    <p:animEffect transition="out" filter="fade">
                                      <p:cBhvr>
                                        <p:cTn id="202" dur="250"/>
                                        <p:tgtEl>
                                          <p:spTgt spid="33"/>
                                        </p:tgtEl>
                                      </p:cBhvr>
                                    </p:animEffect>
                                    <p:anim calcmode="lin" valueType="num">
                                      <p:cBhvr>
                                        <p:cTn id="203" dur="250"/>
                                        <p:tgtEl>
                                          <p:spTgt spid="33"/>
                                        </p:tgtEl>
                                        <p:attrNameLst>
                                          <p:attrName>ppt_x</p:attrName>
                                        </p:attrNameLst>
                                      </p:cBhvr>
                                      <p:tavLst>
                                        <p:tav tm="0">
                                          <p:val>
                                            <p:strVal val="ppt_x"/>
                                          </p:val>
                                        </p:tav>
                                        <p:tav tm="100000">
                                          <p:val>
                                            <p:strVal val="ppt_x"/>
                                          </p:val>
                                        </p:tav>
                                      </p:tavLst>
                                    </p:anim>
                                    <p:anim calcmode="lin" valueType="num">
                                      <p:cBhvr>
                                        <p:cTn id="204" dur="250"/>
                                        <p:tgtEl>
                                          <p:spTgt spid="33"/>
                                        </p:tgtEl>
                                        <p:attrNameLst>
                                          <p:attrName>ppt_y</p:attrName>
                                        </p:attrNameLst>
                                      </p:cBhvr>
                                      <p:tavLst>
                                        <p:tav tm="0">
                                          <p:val>
                                            <p:strVal val="ppt_y"/>
                                          </p:val>
                                        </p:tav>
                                        <p:tav tm="100000">
                                          <p:val>
                                            <p:strVal val="ppt_y-.1"/>
                                          </p:val>
                                        </p:tav>
                                      </p:tavLst>
                                    </p:anim>
                                    <p:set>
                                      <p:cBhvr>
                                        <p:cTn id="205" dur="1" fill="hold">
                                          <p:stCondLst>
                                            <p:cond delay="24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 grpId="0"/>
      <p:bldP spid="564" grpId="0"/>
      <p:bldP spid="564" grpId="1"/>
      <p:bldP spid="564" grpId="2"/>
      <p:bldP spid="566" grpId="0"/>
      <p:bldP spid="566" grpId="1"/>
      <p:bldP spid="29" grpId="0"/>
      <p:bldP spid="29" grpId="1"/>
      <p:bldP spid="2" grpId="0"/>
      <p:bldP spid="2" grpId="1"/>
      <p:bldP spid="27" grpId="0"/>
      <p:bldP spid="27" grpId="1"/>
      <p:bldP spid="28" grpId="0"/>
      <p:bldP spid="28" grpId="1"/>
      <p:bldP spid="31" grpId="0"/>
      <p:bldP spid="31" grpId="1"/>
      <p:bldP spid="32" grpId="0"/>
      <p:bldP spid="32" grpId="1"/>
      <p:bldP spid="33" grpId="0"/>
      <p:bldP spid="33" grpId="1"/>
      <p:bldP spid="3" grpId="0"/>
      <p:bldP spid="3" grpId="1"/>
      <p:bldP spid="3" grpId="2"/>
      <p:bldP spid="34" grpId="0"/>
      <p:bldP spid="34" grpId="1"/>
      <p:bldP spid="34" grpId="2"/>
      <p:bldP spid="35" grpId="0"/>
      <p:bldP spid="35" grpId="1"/>
      <p:bldP spid="35" grpId="2"/>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#DONE #TODO</a:t>
            </a:r>
            <a:endParaRPr lang="en-SG"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254040150"/>
              </p:ext>
            </p:extLst>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p:nvPr/>
        </p:nvPicPr>
        <p:blipFill>
          <a:blip r:embed="rId8"/>
          <a:stretch>
            <a:fillRect/>
          </a:stretch>
        </p:blipFill>
        <p:spPr>
          <a:xfrm>
            <a:off x="11612880" y="5790960"/>
            <a:ext cx="456840" cy="456840"/>
          </a:xfrm>
          <a:prstGeom prst="rect">
            <a:avLst/>
          </a:prstGeom>
          <a:ln>
            <a:noFill/>
          </a:ln>
        </p:spPr>
      </p:pic>
    </p:spTree>
    <p:extLst>
      <p:ext uri="{BB962C8B-B14F-4D97-AF65-F5344CB8AC3E}">
        <p14:creationId xmlns:p14="http://schemas.microsoft.com/office/powerpoint/2010/main" val="1171745610"/>
      </p:ext>
    </p:extLst>
  </p:cSld>
  <p:clrMapOvr>
    <a:masterClrMapping/>
  </p:clrMapOvr>
  <p:transition spd="slow">
    <p:cove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Nothing Fancy </a:t>
            </a:r>
            <a:r>
              <a:rPr lang="en-SG" dirty="0" smtClean="0"/>
              <a:t>Here</a:t>
            </a:r>
            <a:endParaRPr lang="en-SG" dirty="0"/>
          </a:p>
        </p:txBody>
      </p:sp>
      <p:sp>
        <p:nvSpPr>
          <p:cNvPr id="4" name="Text Placeholder 3"/>
          <p:cNvSpPr>
            <a:spLocks noGrp="1"/>
          </p:cNvSpPr>
          <p:nvPr>
            <p:ph type="body" sz="half" idx="2"/>
          </p:nvPr>
        </p:nvSpPr>
        <p:spPr/>
        <p:txBody>
          <a:bodyPr/>
          <a:lstStyle/>
          <a:p>
            <a:r>
              <a:rPr lang="en-SG" dirty="0" smtClean="0"/>
              <a:t>But things will still be fun!</a:t>
            </a:r>
            <a:endParaRPr lang="en-SG" dirty="0"/>
          </a:p>
        </p:txBody>
      </p:sp>
      <p:pic>
        <p:nvPicPr>
          <p:cNvPr id="2052" name="Picture 4" descr="http://fontpro.com/data/a/aint-nothing-fancy/single/aint%20nothing%20fancy%20image.png"/>
          <p:cNvPicPr>
            <a:picLocks noGrp="1" noChangeAspect="1" noChangeArrowheads="1"/>
          </p:cNvPicPr>
          <p:nvPr>
            <p:ph type="pic" idx="1"/>
          </p:nvPr>
        </p:nvPicPr>
        <p:blipFill rotWithShape="1">
          <a:blip r:embed="rId3">
            <a:extLst>
              <a:ext uri="{28A0092B-C50C-407E-A947-70E740481C1C}">
                <a14:useLocalDpi xmlns:a14="http://schemas.microsoft.com/office/drawing/2010/main" val="0"/>
              </a:ext>
            </a:extLst>
          </a:blip>
          <a:srcRect t="7117" b="35067"/>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507301"/>
      </p:ext>
    </p:extLst>
  </p:cSld>
  <p:clrMapOvr>
    <a:masterClrMapping/>
  </p:clrMapOvr>
  <mc:AlternateContent xmlns:mc="http://schemas.openxmlformats.org/markup-compatibility/2006" xmlns:p14="http://schemas.microsoft.com/office/powerpoint/2010/main">
    <mc:Choice Requires="p14">
      <p:transition spd="slow" p14:dur="2250">
        <p14:glitter pattern="hexagon"/>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HEAD and </a:t>
            </a:r>
            <a:r>
              <a:rPr lang="en-SG" dirty="0" smtClean="0"/>
              <a:t>checkout</a:t>
            </a:r>
            <a:endParaRPr lang="en-SG" dirty="0"/>
          </a:p>
        </p:txBody>
      </p:sp>
      <p:sp>
        <p:nvSpPr>
          <p:cNvPr id="4" name="Text Placeholder 3"/>
          <p:cNvSpPr>
            <a:spLocks noGrp="1"/>
          </p:cNvSpPr>
          <p:nvPr>
            <p:ph type="body" sz="half" idx="2"/>
          </p:nvPr>
        </p:nvSpPr>
        <p:spPr/>
        <p:txBody>
          <a:bodyPr/>
          <a:lstStyle/>
          <a:p>
            <a:r>
              <a:rPr lang="en-SG" dirty="0"/>
              <a:t>Jumping through branches and time</a:t>
            </a:r>
          </a:p>
          <a:p>
            <a:endParaRPr lang="en-SG" dirty="0"/>
          </a:p>
        </p:txBody>
      </p:sp>
      <p:pic>
        <p:nvPicPr>
          <p:cNvPr id="1028" name="Picture 4" descr="http://img.hades.name/blog-media/git/git-history.png"/>
          <p:cNvPicPr>
            <a:picLocks noGrp="1" noChangeAspect="1" noChangeArrowheads="1"/>
          </p:cNvPicPr>
          <p:nvPr>
            <p:ph type="pic" idx="1"/>
          </p:nvPr>
        </p:nvPicPr>
        <p:blipFill rotWithShape="1">
          <a:blip r:embed="rId3">
            <a:extLst>
              <a:ext uri="{28A0092B-C50C-407E-A947-70E740481C1C}">
                <a14:useLocalDpi xmlns:a14="http://schemas.microsoft.com/office/drawing/2010/main" val="0"/>
              </a:ext>
            </a:extLst>
          </a:blip>
          <a:srcRect t="-9006" b="12254"/>
          <a:stretch/>
        </p:blipFill>
        <p:spPr bwMode="auto">
          <a:prstGeom prst="rect">
            <a:avLst/>
          </a:prstGeom>
          <a:pattFill prst="dotGrid">
            <a:fgClr>
              <a:schemeClr val="accent2">
                <a:lumMod val="40000"/>
                <a:lumOff val="60000"/>
              </a:schemeClr>
            </a:fgClr>
            <a:bgClr>
              <a:schemeClr val="bg1"/>
            </a:bgClr>
          </a:pattFill>
        </p:spPr>
      </p:pic>
    </p:spTree>
    <p:extLst>
      <p:ext uri="{BB962C8B-B14F-4D97-AF65-F5344CB8AC3E}">
        <p14:creationId xmlns:p14="http://schemas.microsoft.com/office/powerpoint/2010/main" val="37347306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1" name="Picture 6"/>
          <p:cNvPicPr/>
          <p:nvPr/>
        </p:nvPicPr>
        <p:blipFill>
          <a:blip r:embed="rId3"/>
          <a:stretch>
            <a:fillRect/>
          </a:stretch>
        </p:blipFill>
        <p:spPr>
          <a:xfrm>
            <a:off x="8912520" y="286560"/>
            <a:ext cx="2241000" cy="398520"/>
          </a:xfrm>
          <a:prstGeom prst="rect">
            <a:avLst/>
          </a:prstGeom>
          <a:ln>
            <a:noFill/>
          </a:ln>
        </p:spPr>
      </p:pic>
      <p:sp>
        <p:nvSpPr>
          <p:cNvPr id="652" name="c1"/>
          <p:cNvSpPr/>
          <p:nvPr/>
        </p:nvSpPr>
        <p:spPr>
          <a:xfrm>
            <a:off x="1276200" y="3333600"/>
            <a:ext cx="816840" cy="835920"/>
          </a:xfrm>
          <a:prstGeom prst="ellipse">
            <a:avLst/>
          </a:prstGeom>
          <a:ln/>
        </p:spPr>
        <p:style>
          <a:lnRef idx="3">
            <a:schemeClr val="lt1"/>
          </a:lnRef>
          <a:fillRef idx="1">
            <a:schemeClr val="accent3"/>
          </a:fillRef>
          <a:effectRef idx="1">
            <a:schemeClr val="accent3"/>
          </a:effectRef>
          <a:fontRef idx="minor">
            <a:schemeClr val="lt1"/>
          </a:fontRef>
        </p:style>
      </p:sp>
      <p:sp>
        <p:nvSpPr>
          <p:cNvPr id="653" name="c2"/>
          <p:cNvSpPr/>
          <p:nvPr/>
        </p:nvSpPr>
        <p:spPr>
          <a:xfrm>
            <a:off x="2914560" y="3333600"/>
            <a:ext cx="816840" cy="835920"/>
          </a:xfrm>
          <a:prstGeom prst="ellipse">
            <a:avLst/>
          </a:prstGeom>
          <a:ln/>
        </p:spPr>
        <p:style>
          <a:lnRef idx="3">
            <a:schemeClr val="lt1"/>
          </a:lnRef>
          <a:fillRef idx="1">
            <a:schemeClr val="accent3"/>
          </a:fillRef>
          <a:effectRef idx="1">
            <a:schemeClr val="accent3"/>
          </a:effectRef>
          <a:fontRef idx="minor">
            <a:schemeClr val="lt1"/>
          </a:fontRef>
        </p:style>
      </p:sp>
      <p:sp>
        <p:nvSpPr>
          <p:cNvPr id="654" name="c3"/>
          <p:cNvSpPr/>
          <p:nvPr/>
        </p:nvSpPr>
        <p:spPr>
          <a:xfrm>
            <a:off x="4552920" y="3333600"/>
            <a:ext cx="816840" cy="835920"/>
          </a:xfrm>
          <a:prstGeom prst="ellipse">
            <a:avLst/>
          </a:prstGeom>
          <a:ln/>
        </p:spPr>
        <p:style>
          <a:lnRef idx="3">
            <a:schemeClr val="lt1"/>
          </a:lnRef>
          <a:fillRef idx="1">
            <a:schemeClr val="accent3"/>
          </a:fillRef>
          <a:effectRef idx="1">
            <a:schemeClr val="accent3"/>
          </a:effectRef>
          <a:fontRef idx="minor">
            <a:schemeClr val="lt1"/>
          </a:fontRef>
        </p:style>
      </p:sp>
      <p:sp>
        <p:nvSpPr>
          <p:cNvPr id="655" name="a1"/>
          <p:cNvSpPr/>
          <p:nvPr/>
        </p:nvSpPr>
        <p:spPr>
          <a:xfrm flipH="1">
            <a:off x="2093400" y="3753000"/>
            <a:ext cx="816840" cy="360"/>
          </a:xfrm>
          <a:prstGeom prst="straightConnector1">
            <a:avLst/>
          </a:prstGeom>
          <a:ln>
            <a:tailEnd type="triangle" w="med" len="med"/>
          </a:ln>
        </p:spPr>
        <p:style>
          <a:lnRef idx="3">
            <a:schemeClr val="accent2"/>
          </a:lnRef>
          <a:fillRef idx="0">
            <a:schemeClr val="accent2"/>
          </a:fillRef>
          <a:effectRef idx="2">
            <a:schemeClr val="accent2"/>
          </a:effectRef>
          <a:fontRef idx="minor">
            <a:schemeClr val="tx1"/>
          </a:fontRef>
        </p:style>
      </p:sp>
      <p:sp>
        <p:nvSpPr>
          <p:cNvPr id="656" name="a2"/>
          <p:cNvSpPr/>
          <p:nvPr/>
        </p:nvSpPr>
        <p:spPr>
          <a:xfrm flipH="1">
            <a:off x="3731760" y="3753000"/>
            <a:ext cx="816840" cy="360"/>
          </a:xfrm>
          <a:prstGeom prst="straightConnector1">
            <a:avLst/>
          </a:prstGeom>
          <a:ln>
            <a:tailEnd type="triangle" w="med" len="med"/>
          </a:ln>
        </p:spPr>
        <p:style>
          <a:lnRef idx="3">
            <a:schemeClr val="accent2"/>
          </a:lnRef>
          <a:fillRef idx="0">
            <a:schemeClr val="accent2"/>
          </a:fillRef>
          <a:effectRef idx="2">
            <a:schemeClr val="accent2"/>
          </a:effectRef>
          <a:fontRef idx="minor">
            <a:schemeClr val="tx1"/>
          </a:fontRef>
        </p:style>
      </p:sp>
      <p:sp>
        <p:nvSpPr>
          <p:cNvPr id="657" name="master"/>
          <p:cNvSpPr/>
          <p:nvPr/>
        </p:nvSpPr>
        <p:spPr>
          <a:xfrm>
            <a:off x="4330800" y="4611240"/>
            <a:ext cx="1349640" cy="515160"/>
          </a:xfrm>
          <a:prstGeom prst="rect">
            <a:avLst/>
          </a:prstGeom>
          <a:noFill/>
          <a:ln>
            <a:noFill/>
          </a:ln>
        </p:spPr>
        <p:txBody>
          <a:bodyPr wrap="none" lIns="90000" tIns="45000" rIns="90000" bIns="45000"/>
          <a:lstStyle/>
          <a:p>
            <a:pPr algn="ctr">
              <a:lnSpc>
                <a:spcPct val="100000"/>
              </a:lnSpc>
            </a:pPr>
            <a:r>
              <a:rPr lang="en-SG" sz="2800" dirty="0">
                <a:solidFill>
                  <a:srgbClr val="000000"/>
                </a:solidFill>
                <a:latin typeface="Consolas"/>
              </a:rPr>
              <a:t>master</a:t>
            </a:r>
            <a:endParaRPr dirty="0"/>
          </a:p>
        </p:txBody>
      </p:sp>
      <p:sp>
        <p:nvSpPr>
          <p:cNvPr id="658" name="master arrow"/>
          <p:cNvSpPr/>
          <p:nvPr/>
        </p:nvSpPr>
        <p:spPr>
          <a:xfrm flipV="1">
            <a:off x="4981680" y="4251960"/>
            <a:ext cx="7200" cy="474600"/>
          </a:xfrm>
          <a:prstGeom prst="straightConnector1">
            <a:avLst/>
          </a:prstGeom>
          <a:ln>
            <a:tailEnd type="triangle" w="med" len="med"/>
          </a:ln>
        </p:spPr>
        <p:style>
          <a:lnRef idx="3">
            <a:schemeClr val="dk1"/>
          </a:lnRef>
          <a:fillRef idx="0">
            <a:schemeClr val="dk1"/>
          </a:fillRef>
          <a:effectRef idx="2">
            <a:schemeClr val="dk1"/>
          </a:effectRef>
          <a:fontRef idx="minor">
            <a:schemeClr val="tx1"/>
          </a:fontRef>
        </p:style>
      </p:sp>
      <p:sp>
        <p:nvSpPr>
          <p:cNvPr id="659" name="c4"/>
          <p:cNvSpPr/>
          <p:nvPr/>
        </p:nvSpPr>
        <p:spPr>
          <a:xfrm>
            <a:off x="5690520" y="2495520"/>
            <a:ext cx="816840" cy="835920"/>
          </a:xfrm>
          <a:prstGeom prst="ellipse">
            <a:avLst/>
          </a:prstGeom>
          <a:ln/>
        </p:spPr>
        <p:style>
          <a:lnRef idx="3">
            <a:schemeClr val="lt1"/>
          </a:lnRef>
          <a:fillRef idx="1">
            <a:schemeClr val="accent4"/>
          </a:fillRef>
          <a:effectRef idx="1">
            <a:schemeClr val="accent4"/>
          </a:effectRef>
          <a:fontRef idx="minor">
            <a:schemeClr val="lt1"/>
          </a:fontRef>
        </p:style>
      </p:sp>
      <p:sp>
        <p:nvSpPr>
          <p:cNvPr id="660" name="a3a"/>
          <p:cNvSpPr/>
          <p:nvPr/>
        </p:nvSpPr>
        <p:spPr>
          <a:xfrm flipH="1">
            <a:off x="5249880" y="2914560"/>
            <a:ext cx="436320" cy="539640"/>
          </a:xfrm>
          <a:prstGeom prst="straightConnector1">
            <a:avLst/>
          </a:prstGeom>
          <a:ln>
            <a:tailEnd type="triangle" w="med" len="med"/>
          </a:ln>
        </p:spPr>
        <p:style>
          <a:lnRef idx="3">
            <a:schemeClr val="accent2"/>
          </a:lnRef>
          <a:fillRef idx="0">
            <a:schemeClr val="accent2"/>
          </a:fillRef>
          <a:effectRef idx="2">
            <a:schemeClr val="accent2"/>
          </a:effectRef>
          <a:fontRef idx="minor">
            <a:schemeClr val="tx1"/>
          </a:fontRef>
        </p:style>
      </p:sp>
      <p:sp>
        <p:nvSpPr>
          <p:cNvPr id="661" name="c5"/>
          <p:cNvSpPr/>
          <p:nvPr/>
        </p:nvSpPr>
        <p:spPr>
          <a:xfrm>
            <a:off x="7209000" y="2495520"/>
            <a:ext cx="816840" cy="835920"/>
          </a:xfrm>
          <a:prstGeom prst="ellipse">
            <a:avLst/>
          </a:prstGeom>
          <a:ln/>
        </p:spPr>
        <p:style>
          <a:lnRef idx="3">
            <a:schemeClr val="lt1"/>
          </a:lnRef>
          <a:fillRef idx="1">
            <a:schemeClr val="accent4"/>
          </a:fillRef>
          <a:effectRef idx="1">
            <a:schemeClr val="accent4"/>
          </a:effectRef>
          <a:fontRef idx="minor">
            <a:schemeClr val="lt1"/>
          </a:fontRef>
        </p:style>
      </p:sp>
      <p:sp>
        <p:nvSpPr>
          <p:cNvPr id="662" name="a4"/>
          <p:cNvSpPr/>
          <p:nvPr/>
        </p:nvSpPr>
        <p:spPr>
          <a:xfrm flipH="1">
            <a:off x="6507720" y="2914560"/>
            <a:ext cx="696960" cy="360"/>
          </a:xfrm>
          <a:prstGeom prst="straightConnector1">
            <a:avLst/>
          </a:prstGeom>
          <a:ln>
            <a:tailEnd type="triangle" w="med" len="med"/>
          </a:ln>
        </p:spPr>
        <p:style>
          <a:lnRef idx="3">
            <a:schemeClr val="accent4"/>
          </a:lnRef>
          <a:fillRef idx="0">
            <a:schemeClr val="accent4"/>
          </a:fillRef>
          <a:effectRef idx="2">
            <a:schemeClr val="accent4"/>
          </a:effectRef>
          <a:fontRef idx="minor">
            <a:schemeClr val="tx1"/>
          </a:fontRef>
        </p:style>
      </p:sp>
      <p:sp>
        <p:nvSpPr>
          <p:cNvPr id="663" name="development"/>
          <p:cNvSpPr/>
          <p:nvPr/>
        </p:nvSpPr>
        <p:spPr>
          <a:xfrm>
            <a:off x="6454800" y="1657080"/>
            <a:ext cx="2325240" cy="515160"/>
          </a:xfrm>
          <a:prstGeom prst="rect">
            <a:avLst/>
          </a:prstGeom>
          <a:noFill/>
          <a:ln>
            <a:noFill/>
          </a:ln>
        </p:spPr>
        <p:txBody>
          <a:bodyPr wrap="none" lIns="90000" tIns="45000" rIns="90000" bIns="45000"/>
          <a:lstStyle/>
          <a:p>
            <a:pPr algn="ctr">
              <a:lnSpc>
                <a:spcPct val="100000"/>
              </a:lnSpc>
            </a:pPr>
            <a:r>
              <a:rPr lang="en-SG" sz="2800" dirty="0">
                <a:solidFill>
                  <a:srgbClr val="000000"/>
                </a:solidFill>
                <a:latin typeface="Consolas"/>
              </a:rPr>
              <a:t>development</a:t>
            </a:r>
            <a:endParaRPr dirty="0"/>
          </a:p>
        </p:txBody>
      </p:sp>
      <p:sp>
        <p:nvSpPr>
          <p:cNvPr id="664" name="dev arrow"/>
          <p:cNvSpPr/>
          <p:nvPr/>
        </p:nvSpPr>
        <p:spPr>
          <a:xfrm flipH="1">
            <a:off x="7614000" y="2120223"/>
            <a:ext cx="360" cy="312840"/>
          </a:xfrm>
          <a:prstGeom prst="straightConnector1">
            <a:avLst/>
          </a:prstGeom>
          <a:ln>
            <a:tailEnd type="triangle" w="med" len="med"/>
          </a:ln>
        </p:spPr>
        <p:style>
          <a:lnRef idx="3">
            <a:schemeClr val="dk1"/>
          </a:lnRef>
          <a:fillRef idx="0">
            <a:schemeClr val="dk1"/>
          </a:fillRef>
          <a:effectRef idx="2">
            <a:schemeClr val="dk1"/>
          </a:effectRef>
          <a:fontRef idx="minor">
            <a:schemeClr val="tx1"/>
          </a:fontRef>
        </p:style>
      </p:sp>
      <p:sp>
        <p:nvSpPr>
          <p:cNvPr id="665" name="c6"/>
          <p:cNvSpPr/>
          <p:nvPr/>
        </p:nvSpPr>
        <p:spPr>
          <a:xfrm>
            <a:off x="5690520" y="4511160"/>
            <a:ext cx="816840" cy="835920"/>
          </a:xfrm>
          <a:prstGeom prst="ellipse">
            <a:avLst/>
          </a:prstGeom>
          <a:ln/>
        </p:spPr>
        <p:style>
          <a:lnRef idx="3">
            <a:schemeClr val="lt1"/>
          </a:lnRef>
          <a:fillRef idx="1">
            <a:schemeClr val="accent6"/>
          </a:fillRef>
          <a:effectRef idx="1">
            <a:schemeClr val="accent6"/>
          </a:effectRef>
          <a:fontRef idx="minor">
            <a:schemeClr val="lt1"/>
          </a:fontRef>
        </p:style>
      </p:sp>
      <p:sp>
        <p:nvSpPr>
          <p:cNvPr id="666" name="c7"/>
          <p:cNvSpPr/>
          <p:nvPr/>
        </p:nvSpPr>
        <p:spPr>
          <a:xfrm>
            <a:off x="7209000" y="4511160"/>
            <a:ext cx="816840" cy="835920"/>
          </a:xfrm>
          <a:prstGeom prst="ellipse">
            <a:avLst/>
          </a:prstGeom>
          <a:ln/>
        </p:spPr>
        <p:style>
          <a:lnRef idx="3">
            <a:schemeClr val="lt1"/>
          </a:lnRef>
          <a:fillRef idx="1">
            <a:schemeClr val="accent6"/>
          </a:fillRef>
          <a:effectRef idx="1">
            <a:schemeClr val="accent6"/>
          </a:effectRef>
          <a:fontRef idx="minor">
            <a:schemeClr val="lt1"/>
          </a:fontRef>
        </p:style>
      </p:sp>
      <p:sp>
        <p:nvSpPr>
          <p:cNvPr id="667" name="a6"/>
          <p:cNvSpPr/>
          <p:nvPr/>
        </p:nvSpPr>
        <p:spPr>
          <a:xfrm flipH="1">
            <a:off x="6507720" y="4896000"/>
            <a:ext cx="696960" cy="360"/>
          </a:xfrm>
          <a:prstGeom prst="straightConnector1">
            <a:avLst/>
          </a:prstGeom>
          <a:ln>
            <a:tailEnd type="triangle" w="med" len="med"/>
          </a:ln>
        </p:spPr>
        <p:style>
          <a:lnRef idx="3">
            <a:schemeClr val="accent6"/>
          </a:lnRef>
          <a:fillRef idx="0">
            <a:schemeClr val="accent6"/>
          </a:fillRef>
          <a:effectRef idx="2">
            <a:schemeClr val="accent6"/>
          </a:effectRef>
          <a:fontRef idx="minor">
            <a:schemeClr val="tx1"/>
          </a:fontRef>
        </p:style>
      </p:sp>
      <p:sp>
        <p:nvSpPr>
          <p:cNvPr id="668" name="a3b"/>
          <p:cNvSpPr/>
          <p:nvPr/>
        </p:nvSpPr>
        <p:spPr>
          <a:xfrm flipH="1" flipV="1">
            <a:off x="5249880" y="4047120"/>
            <a:ext cx="556200" cy="582480"/>
          </a:xfrm>
          <a:prstGeom prst="straightConnector1">
            <a:avLst/>
          </a:prstGeom>
          <a:ln>
            <a:tailEnd type="triangle" w="med" len="med"/>
          </a:ln>
        </p:spPr>
        <p:style>
          <a:lnRef idx="3">
            <a:schemeClr val="accent2"/>
          </a:lnRef>
          <a:fillRef idx="0">
            <a:schemeClr val="accent2"/>
          </a:fillRef>
          <a:effectRef idx="2">
            <a:schemeClr val="accent2"/>
          </a:effectRef>
          <a:fontRef idx="minor">
            <a:schemeClr val="tx1"/>
          </a:fontRef>
        </p:style>
      </p:sp>
      <p:sp>
        <p:nvSpPr>
          <p:cNvPr id="669" name="c8"/>
          <p:cNvSpPr/>
          <p:nvPr/>
        </p:nvSpPr>
        <p:spPr>
          <a:xfrm>
            <a:off x="8727120" y="4511160"/>
            <a:ext cx="816840" cy="835920"/>
          </a:xfrm>
          <a:prstGeom prst="ellipse">
            <a:avLst/>
          </a:prstGeom>
          <a:ln/>
        </p:spPr>
        <p:style>
          <a:lnRef idx="3">
            <a:schemeClr val="lt1"/>
          </a:lnRef>
          <a:fillRef idx="1">
            <a:schemeClr val="accent6"/>
          </a:fillRef>
          <a:effectRef idx="1">
            <a:schemeClr val="accent6"/>
          </a:effectRef>
          <a:fontRef idx="minor">
            <a:schemeClr val="lt1"/>
          </a:fontRef>
        </p:style>
      </p:sp>
      <p:sp>
        <p:nvSpPr>
          <p:cNvPr id="670" name="a7"/>
          <p:cNvSpPr/>
          <p:nvPr/>
        </p:nvSpPr>
        <p:spPr>
          <a:xfrm flipH="1">
            <a:off x="8025840" y="4896000"/>
            <a:ext cx="696960" cy="360"/>
          </a:xfrm>
          <a:prstGeom prst="straightConnector1">
            <a:avLst/>
          </a:prstGeom>
          <a:ln>
            <a:tailEnd type="triangle" w="med" len="med"/>
          </a:ln>
        </p:spPr>
        <p:style>
          <a:lnRef idx="3">
            <a:schemeClr val="accent6"/>
          </a:lnRef>
          <a:fillRef idx="0">
            <a:schemeClr val="accent6"/>
          </a:fillRef>
          <a:effectRef idx="2">
            <a:schemeClr val="accent6"/>
          </a:effectRef>
          <a:fontRef idx="minor">
            <a:schemeClr val="tx1"/>
          </a:fontRef>
        </p:style>
      </p:sp>
      <p:sp>
        <p:nvSpPr>
          <p:cNvPr id="671" name="experimental"/>
          <p:cNvSpPr/>
          <p:nvPr/>
        </p:nvSpPr>
        <p:spPr>
          <a:xfrm>
            <a:off x="7875360" y="5734080"/>
            <a:ext cx="2520000" cy="515160"/>
          </a:xfrm>
          <a:prstGeom prst="rect">
            <a:avLst/>
          </a:prstGeom>
          <a:noFill/>
          <a:ln>
            <a:noFill/>
          </a:ln>
        </p:spPr>
        <p:txBody>
          <a:bodyPr wrap="none" lIns="90000" tIns="45000" rIns="90000" bIns="45000"/>
          <a:lstStyle/>
          <a:p>
            <a:pPr algn="ctr">
              <a:lnSpc>
                <a:spcPct val="100000"/>
              </a:lnSpc>
            </a:pPr>
            <a:r>
              <a:rPr lang="en-SG" sz="2800" dirty="0">
                <a:solidFill>
                  <a:srgbClr val="000000"/>
                </a:solidFill>
                <a:latin typeface="Consolas"/>
              </a:rPr>
              <a:t>experimental</a:t>
            </a:r>
            <a:endParaRPr dirty="0"/>
          </a:p>
        </p:txBody>
      </p:sp>
      <p:sp>
        <p:nvSpPr>
          <p:cNvPr id="672" name="expt arrow"/>
          <p:cNvSpPr/>
          <p:nvPr/>
        </p:nvSpPr>
        <p:spPr>
          <a:xfrm flipV="1">
            <a:off x="9136800" y="5413120"/>
            <a:ext cx="360" cy="382680"/>
          </a:xfrm>
          <a:prstGeom prst="straightConnector1">
            <a:avLst/>
          </a:prstGeom>
          <a:ln>
            <a:tailEnd type="triangle" w="med" len="med"/>
          </a:ln>
        </p:spPr>
        <p:style>
          <a:lnRef idx="3">
            <a:schemeClr val="dk1"/>
          </a:lnRef>
          <a:fillRef idx="0">
            <a:schemeClr val="dk1"/>
          </a:fillRef>
          <a:effectRef idx="2">
            <a:schemeClr val="dk1"/>
          </a:effectRef>
          <a:fontRef idx="minor">
            <a:schemeClr val="tx1"/>
          </a:fontRef>
        </p:style>
      </p:sp>
      <p:sp>
        <p:nvSpPr>
          <p:cNvPr id="673" name="HEAD 1"/>
          <p:cNvSpPr/>
          <p:nvPr/>
        </p:nvSpPr>
        <p:spPr>
          <a:xfrm>
            <a:off x="4519800" y="5541480"/>
            <a:ext cx="959400" cy="515160"/>
          </a:xfrm>
          <a:prstGeom prst="rect">
            <a:avLst/>
          </a:prstGeom>
          <a:noFill/>
          <a:ln>
            <a:noFill/>
          </a:ln>
        </p:spPr>
        <p:txBody>
          <a:bodyPr wrap="none" lIns="90000" tIns="45000" rIns="90000" bIns="45000"/>
          <a:lstStyle/>
          <a:p>
            <a:pPr algn="ctr">
              <a:lnSpc>
                <a:spcPct val="100000"/>
              </a:lnSpc>
            </a:pPr>
            <a:r>
              <a:rPr lang="en-SG" sz="2800" dirty="0">
                <a:solidFill>
                  <a:srgbClr val="000000"/>
                </a:solidFill>
                <a:latin typeface="Consolas"/>
              </a:rPr>
              <a:t>HEAD</a:t>
            </a:r>
            <a:endParaRPr dirty="0"/>
          </a:p>
        </p:txBody>
      </p:sp>
      <p:sp>
        <p:nvSpPr>
          <p:cNvPr id="674" name="HEAD 1 arr"/>
          <p:cNvSpPr/>
          <p:nvPr/>
        </p:nvSpPr>
        <p:spPr>
          <a:xfrm flipV="1">
            <a:off x="5000760" y="5132520"/>
            <a:ext cx="3960" cy="405000"/>
          </a:xfrm>
          <a:prstGeom prst="straightConnector1">
            <a:avLst/>
          </a:prstGeom>
          <a:ln>
            <a:tailEnd type="triangle" w="med" len="med"/>
          </a:ln>
        </p:spPr>
        <p:style>
          <a:lnRef idx="3">
            <a:schemeClr val="accent1"/>
          </a:lnRef>
          <a:fillRef idx="0">
            <a:schemeClr val="accent1"/>
          </a:fillRef>
          <a:effectRef idx="2">
            <a:schemeClr val="accent1"/>
          </a:effectRef>
          <a:fontRef idx="minor">
            <a:schemeClr val="tx1"/>
          </a:fontRef>
        </p:style>
      </p:sp>
      <p:sp>
        <p:nvSpPr>
          <p:cNvPr id="2" name="g co dev"/>
          <p:cNvSpPr txBox="1"/>
          <p:nvPr/>
        </p:nvSpPr>
        <p:spPr>
          <a:xfrm>
            <a:off x="-53942" y="5825807"/>
            <a:ext cx="4602542" cy="461665"/>
          </a:xfrm>
          <a:prstGeom prst="rect">
            <a:avLst/>
          </a:prstGeom>
          <a:noFill/>
        </p:spPr>
        <p:txBody>
          <a:bodyPr wrap="none" rtlCol="0">
            <a:spAutoFit/>
          </a:bodyPr>
          <a:lstStyle/>
          <a:p>
            <a:r>
              <a:rPr lang="en-SG" sz="2400" dirty="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 git checkout development</a:t>
            </a:r>
          </a:p>
        </p:txBody>
      </p:sp>
      <p:sp>
        <p:nvSpPr>
          <p:cNvPr id="32" name="g co expt"/>
          <p:cNvSpPr txBox="1"/>
          <p:nvPr/>
        </p:nvSpPr>
        <p:spPr>
          <a:xfrm>
            <a:off x="-53942" y="5825807"/>
            <a:ext cx="4772460" cy="461665"/>
          </a:xfrm>
          <a:prstGeom prst="rect">
            <a:avLst/>
          </a:prstGeom>
          <a:noFill/>
        </p:spPr>
        <p:txBody>
          <a:bodyPr wrap="none" rtlCol="0">
            <a:spAutoFit/>
          </a:bodyPr>
          <a:lstStyle/>
          <a:p>
            <a:r>
              <a:rPr lang="en-SG" sz="2400" dirty="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 git checkout </a:t>
            </a:r>
            <a:r>
              <a:rPr lang="en-SG" sz="2400" dirty="0" smtClean="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experimental</a:t>
            </a:r>
            <a:endParaRPr lang="en-SG" sz="2400" dirty="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endParaRPr>
          </a:p>
        </p:txBody>
      </p:sp>
      <p:sp>
        <p:nvSpPr>
          <p:cNvPr id="34" name="HEAD 2"/>
          <p:cNvSpPr/>
          <p:nvPr/>
        </p:nvSpPr>
        <p:spPr>
          <a:xfrm>
            <a:off x="9574485" y="1671092"/>
            <a:ext cx="959400" cy="515160"/>
          </a:xfrm>
          <a:prstGeom prst="rect">
            <a:avLst/>
          </a:prstGeom>
          <a:noFill/>
          <a:ln>
            <a:noFill/>
          </a:ln>
        </p:spPr>
        <p:txBody>
          <a:bodyPr wrap="none" lIns="90000" tIns="45000" rIns="90000" bIns="45000"/>
          <a:lstStyle/>
          <a:p>
            <a:pPr algn="ctr">
              <a:lnSpc>
                <a:spcPct val="100000"/>
              </a:lnSpc>
            </a:pPr>
            <a:r>
              <a:rPr lang="en-SG" sz="2800" dirty="0">
                <a:solidFill>
                  <a:srgbClr val="000000"/>
                </a:solidFill>
                <a:latin typeface="Consolas"/>
              </a:rPr>
              <a:t>HEAD</a:t>
            </a:r>
            <a:endParaRPr dirty="0"/>
          </a:p>
        </p:txBody>
      </p:sp>
      <p:sp>
        <p:nvSpPr>
          <p:cNvPr id="35" name="HEAD 2 arr"/>
          <p:cNvSpPr/>
          <p:nvPr/>
        </p:nvSpPr>
        <p:spPr>
          <a:xfrm flipH="1">
            <a:off x="9135360" y="1911740"/>
            <a:ext cx="500210" cy="2920"/>
          </a:xfrm>
          <a:prstGeom prst="straightConnector1">
            <a:avLst/>
          </a:prstGeom>
          <a:ln>
            <a:tailEnd type="triangle" w="med" len="med"/>
          </a:ln>
        </p:spPr>
        <p:style>
          <a:lnRef idx="3">
            <a:schemeClr val="accent1"/>
          </a:lnRef>
          <a:fillRef idx="0">
            <a:schemeClr val="accent1"/>
          </a:fillRef>
          <a:effectRef idx="2">
            <a:schemeClr val="accent1"/>
          </a:effectRef>
          <a:fontRef idx="minor">
            <a:schemeClr val="tx1"/>
          </a:fontRef>
        </p:style>
      </p:sp>
      <p:sp>
        <p:nvSpPr>
          <p:cNvPr id="4" name="TextBox 3"/>
          <p:cNvSpPr txBox="1"/>
          <p:nvPr/>
        </p:nvSpPr>
        <p:spPr>
          <a:xfrm>
            <a:off x="1429582" y="3566894"/>
            <a:ext cx="510076" cy="369332"/>
          </a:xfrm>
          <a:prstGeom prst="rect">
            <a:avLst/>
          </a:prstGeom>
          <a:noFill/>
        </p:spPr>
        <p:txBody>
          <a:bodyPr wrap="none" rtlCol="0">
            <a:spAutoFit/>
          </a:bodyPr>
          <a:lstStyle/>
          <a:p>
            <a:pPr algn="ctr"/>
            <a:r>
              <a:rPr lang="en-SG" dirty="0">
                <a:solidFill>
                  <a:schemeClr val="bg1">
                    <a:lumMod val="95000"/>
                  </a:schemeClr>
                </a:solidFill>
                <a:latin typeface="+mj-lt"/>
              </a:rPr>
              <a:t>a1b</a:t>
            </a:r>
          </a:p>
        </p:txBody>
      </p:sp>
      <p:sp>
        <p:nvSpPr>
          <p:cNvPr id="37" name="TextBox 36"/>
          <p:cNvSpPr txBox="1"/>
          <p:nvPr/>
        </p:nvSpPr>
        <p:spPr>
          <a:xfrm>
            <a:off x="3055228" y="3566894"/>
            <a:ext cx="524503" cy="369332"/>
          </a:xfrm>
          <a:prstGeom prst="rect">
            <a:avLst/>
          </a:prstGeom>
          <a:noFill/>
        </p:spPr>
        <p:txBody>
          <a:bodyPr wrap="none" rtlCol="0">
            <a:spAutoFit/>
          </a:bodyPr>
          <a:lstStyle/>
          <a:p>
            <a:pPr algn="ctr"/>
            <a:r>
              <a:rPr lang="en-SG" dirty="0" smtClean="0">
                <a:solidFill>
                  <a:schemeClr val="bg1">
                    <a:lumMod val="95000"/>
                  </a:schemeClr>
                </a:solidFill>
                <a:latin typeface="+mj-lt"/>
              </a:rPr>
              <a:t>2c3</a:t>
            </a:r>
            <a:endParaRPr lang="en-SG" dirty="0">
              <a:solidFill>
                <a:schemeClr val="bg1">
                  <a:lumMod val="95000"/>
                </a:schemeClr>
              </a:solidFill>
              <a:latin typeface="+mj-lt"/>
            </a:endParaRPr>
          </a:p>
        </p:txBody>
      </p:sp>
      <p:sp>
        <p:nvSpPr>
          <p:cNvPr id="38" name="TextBox 37"/>
          <p:cNvSpPr txBox="1"/>
          <p:nvPr/>
        </p:nvSpPr>
        <p:spPr>
          <a:xfrm>
            <a:off x="4684661" y="3566894"/>
            <a:ext cx="553358" cy="369332"/>
          </a:xfrm>
          <a:prstGeom prst="rect">
            <a:avLst/>
          </a:prstGeom>
          <a:noFill/>
        </p:spPr>
        <p:txBody>
          <a:bodyPr wrap="none" rtlCol="0">
            <a:spAutoFit/>
          </a:bodyPr>
          <a:lstStyle/>
          <a:p>
            <a:pPr algn="ctr"/>
            <a:r>
              <a:rPr lang="en-SG" dirty="0" smtClean="0">
                <a:solidFill>
                  <a:schemeClr val="bg1">
                    <a:lumMod val="95000"/>
                  </a:schemeClr>
                </a:solidFill>
                <a:latin typeface="+mj-lt"/>
              </a:rPr>
              <a:t>d4e</a:t>
            </a:r>
            <a:endParaRPr lang="en-SG" dirty="0">
              <a:solidFill>
                <a:schemeClr val="bg1">
                  <a:lumMod val="95000"/>
                </a:schemeClr>
              </a:solidFill>
              <a:latin typeface="+mj-lt"/>
            </a:endParaRPr>
          </a:p>
        </p:txBody>
      </p:sp>
      <p:sp>
        <p:nvSpPr>
          <p:cNvPr id="39" name="TextBox 38"/>
          <p:cNvSpPr txBox="1"/>
          <p:nvPr/>
        </p:nvSpPr>
        <p:spPr>
          <a:xfrm>
            <a:off x="5826268" y="2728814"/>
            <a:ext cx="545342" cy="369332"/>
          </a:xfrm>
          <a:prstGeom prst="rect">
            <a:avLst/>
          </a:prstGeom>
          <a:noFill/>
        </p:spPr>
        <p:txBody>
          <a:bodyPr wrap="none" rtlCol="0">
            <a:spAutoFit/>
          </a:bodyPr>
          <a:lstStyle/>
          <a:p>
            <a:pPr algn="ctr"/>
            <a:r>
              <a:rPr lang="en-SG" dirty="0" smtClean="0">
                <a:solidFill>
                  <a:schemeClr val="bg1">
                    <a:lumMod val="95000"/>
                  </a:schemeClr>
                </a:solidFill>
                <a:latin typeface="+mj-lt"/>
              </a:rPr>
              <a:t>6h3</a:t>
            </a:r>
            <a:endParaRPr lang="en-SG" dirty="0">
              <a:solidFill>
                <a:schemeClr val="bg1">
                  <a:lumMod val="95000"/>
                </a:schemeClr>
              </a:solidFill>
              <a:latin typeface="+mj-lt"/>
            </a:endParaRPr>
          </a:p>
        </p:txBody>
      </p:sp>
      <p:sp>
        <p:nvSpPr>
          <p:cNvPr id="40" name="TextBox 39"/>
          <p:cNvSpPr txBox="1"/>
          <p:nvPr/>
        </p:nvSpPr>
        <p:spPr>
          <a:xfrm>
            <a:off x="7378334" y="2733468"/>
            <a:ext cx="486030" cy="369332"/>
          </a:xfrm>
          <a:prstGeom prst="rect">
            <a:avLst/>
          </a:prstGeom>
          <a:noFill/>
        </p:spPr>
        <p:txBody>
          <a:bodyPr wrap="none" rtlCol="0">
            <a:spAutoFit/>
          </a:bodyPr>
          <a:lstStyle/>
          <a:p>
            <a:pPr algn="ctr"/>
            <a:r>
              <a:rPr lang="en-SG" dirty="0" smtClean="0">
                <a:solidFill>
                  <a:schemeClr val="bg1">
                    <a:lumMod val="95000"/>
                  </a:schemeClr>
                </a:solidFill>
                <a:latin typeface="+mj-lt"/>
              </a:rPr>
              <a:t>2f3</a:t>
            </a:r>
            <a:endParaRPr lang="en-SG" dirty="0">
              <a:solidFill>
                <a:schemeClr val="bg1">
                  <a:lumMod val="95000"/>
                </a:schemeClr>
              </a:solidFill>
              <a:latin typeface="+mj-lt"/>
            </a:endParaRPr>
          </a:p>
        </p:txBody>
      </p:sp>
      <p:sp>
        <p:nvSpPr>
          <p:cNvPr id="41" name="TextBox 40"/>
          <p:cNvSpPr txBox="1"/>
          <p:nvPr/>
        </p:nvSpPr>
        <p:spPr>
          <a:xfrm>
            <a:off x="5873753" y="4744454"/>
            <a:ext cx="498855" cy="369332"/>
          </a:xfrm>
          <a:prstGeom prst="rect">
            <a:avLst/>
          </a:prstGeom>
          <a:noFill/>
        </p:spPr>
        <p:txBody>
          <a:bodyPr wrap="none" rtlCol="0">
            <a:spAutoFit/>
          </a:bodyPr>
          <a:lstStyle/>
          <a:p>
            <a:pPr algn="ctr"/>
            <a:r>
              <a:rPr lang="en-SG" dirty="0" smtClean="0">
                <a:solidFill>
                  <a:schemeClr val="bg1">
                    <a:lumMod val="95000"/>
                  </a:schemeClr>
                </a:solidFill>
                <a:latin typeface="+mj-lt"/>
              </a:rPr>
              <a:t>1a2</a:t>
            </a:r>
            <a:endParaRPr lang="en-SG" dirty="0">
              <a:solidFill>
                <a:schemeClr val="bg1">
                  <a:lumMod val="95000"/>
                </a:schemeClr>
              </a:solidFill>
              <a:latin typeface="+mj-lt"/>
            </a:endParaRPr>
          </a:p>
        </p:txBody>
      </p:sp>
      <p:sp>
        <p:nvSpPr>
          <p:cNvPr id="42" name="TextBox 41"/>
          <p:cNvSpPr txBox="1"/>
          <p:nvPr/>
        </p:nvSpPr>
        <p:spPr>
          <a:xfrm>
            <a:off x="7353487" y="4744454"/>
            <a:ext cx="535724" cy="369332"/>
          </a:xfrm>
          <a:prstGeom prst="rect">
            <a:avLst/>
          </a:prstGeom>
          <a:noFill/>
        </p:spPr>
        <p:txBody>
          <a:bodyPr wrap="none" rtlCol="0">
            <a:spAutoFit/>
          </a:bodyPr>
          <a:lstStyle/>
          <a:p>
            <a:pPr algn="ctr"/>
            <a:r>
              <a:rPr lang="en-SG" dirty="0" smtClean="0">
                <a:solidFill>
                  <a:schemeClr val="bg1">
                    <a:lumMod val="95000"/>
                  </a:schemeClr>
                </a:solidFill>
                <a:latin typeface="+mj-lt"/>
              </a:rPr>
              <a:t>b3c</a:t>
            </a:r>
            <a:endParaRPr lang="en-SG" dirty="0">
              <a:solidFill>
                <a:schemeClr val="bg1">
                  <a:lumMod val="95000"/>
                </a:schemeClr>
              </a:solidFill>
              <a:latin typeface="+mj-lt"/>
            </a:endParaRPr>
          </a:p>
        </p:txBody>
      </p:sp>
      <p:sp>
        <p:nvSpPr>
          <p:cNvPr id="43" name="TextBox 42"/>
          <p:cNvSpPr txBox="1"/>
          <p:nvPr/>
        </p:nvSpPr>
        <p:spPr>
          <a:xfrm>
            <a:off x="8881532" y="4744454"/>
            <a:ext cx="553358" cy="369332"/>
          </a:xfrm>
          <a:prstGeom prst="rect">
            <a:avLst/>
          </a:prstGeom>
          <a:noFill/>
        </p:spPr>
        <p:txBody>
          <a:bodyPr wrap="none" rtlCol="0">
            <a:spAutoFit/>
          </a:bodyPr>
          <a:lstStyle/>
          <a:p>
            <a:pPr algn="ctr"/>
            <a:r>
              <a:rPr lang="en-SG" dirty="0" smtClean="0">
                <a:solidFill>
                  <a:schemeClr val="bg1">
                    <a:lumMod val="95000"/>
                  </a:schemeClr>
                </a:solidFill>
                <a:latin typeface="+mj-lt"/>
              </a:rPr>
              <a:t>4de</a:t>
            </a:r>
            <a:endParaRPr lang="en-SG" dirty="0">
              <a:solidFill>
                <a:schemeClr val="bg1">
                  <a:lumMod val="95000"/>
                </a:schemeClr>
              </a:solidFill>
              <a:latin typeface="+mj-lt"/>
            </a:endParaRPr>
          </a:p>
        </p:txBody>
      </p:sp>
      <p:sp>
        <p:nvSpPr>
          <p:cNvPr id="45" name="HEAD 3"/>
          <p:cNvSpPr/>
          <p:nvPr/>
        </p:nvSpPr>
        <p:spPr>
          <a:xfrm>
            <a:off x="11026620" y="5748993"/>
            <a:ext cx="959400" cy="515160"/>
          </a:xfrm>
          <a:prstGeom prst="rect">
            <a:avLst/>
          </a:prstGeom>
          <a:noFill/>
          <a:ln>
            <a:noFill/>
          </a:ln>
        </p:spPr>
        <p:txBody>
          <a:bodyPr wrap="none" lIns="90000" tIns="45000" rIns="90000" bIns="45000"/>
          <a:lstStyle/>
          <a:p>
            <a:pPr algn="ctr">
              <a:lnSpc>
                <a:spcPct val="100000"/>
              </a:lnSpc>
            </a:pPr>
            <a:r>
              <a:rPr lang="en-SG" sz="2800" dirty="0">
                <a:solidFill>
                  <a:srgbClr val="000000"/>
                </a:solidFill>
                <a:latin typeface="Consolas"/>
              </a:rPr>
              <a:t>HEAD</a:t>
            </a:r>
            <a:endParaRPr dirty="0"/>
          </a:p>
        </p:txBody>
      </p:sp>
      <p:sp>
        <p:nvSpPr>
          <p:cNvPr id="46" name="HEAD 3 arr"/>
          <p:cNvSpPr/>
          <p:nvPr/>
        </p:nvSpPr>
        <p:spPr>
          <a:xfrm flipH="1">
            <a:off x="10484543" y="6006573"/>
            <a:ext cx="500210" cy="2920"/>
          </a:xfrm>
          <a:prstGeom prst="straightConnector1">
            <a:avLst/>
          </a:prstGeom>
          <a:ln>
            <a:tailEnd type="triangle" w="med" len="med"/>
          </a:ln>
        </p:spPr>
        <p:style>
          <a:lnRef idx="3">
            <a:schemeClr val="accent1"/>
          </a:lnRef>
          <a:fillRef idx="0">
            <a:schemeClr val="accent1"/>
          </a:fillRef>
          <a:effectRef idx="2">
            <a:schemeClr val="accent1"/>
          </a:effectRef>
          <a:fontRef idx="minor">
            <a:schemeClr val="tx1"/>
          </a:fontRef>
        </p:style>
      </p:sp>
      <p:sp>
        <p:nvSpPr>
          <p:cNvPr id="47" name="g co 2c3"/>
          <p:cNvSpPr txBox="1"/>
          <p:nvPr/>
        </p:nvSpPr>
        <p:spPr>
          <a:xfrm>
            <a:off x="-53942" y="5825807"/>
            <a:ext cx="3243196" cy="461665"/>
          </a:xfrm>
          <a:prstGeom prst="rect">
            <a:avLst/>
          </a:prstGeom>
          <a:noFill/>
        </p:spPr>
        <p:txBody>
          <a:bodyPr wrap="none" rtlCol="0">
            <a:spAutoFit/>
          </a:bodyPr>
          <a:lstStyle/>
          <a:p>
            <a:r>
              <a:rPr lang="en-SG" sz="2400" dirty="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 git checkout </a:t>
            </a:r>
            <a:r>
              <a:rPr lang="en-SG" sz="2400" dirty="0" smtClean="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2c3</a:t>
            </a:r>
            <a:endParaRPr lang="en-SG" sz="2400" dirty="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endParaRPr>
          </a:p>
        </p:txBody>
      </p:sp>
      <p:pic>
        <p:nvPicPr>
          <p:cNvPr id="48" name="Picture 47"/>
          <p:cNvPicPr/>
          <p:nvPr/>
        </p:nvPicPr>
        <p:blipFill>
          <a:blip r:embed="rId4"/>
          <a:stretch>
            <a:fillRect/>
          </a:stretch>
        </p:blipFill>
        <p:spPr>
          <a:xfrm>
            <a:off x="11612880" y="6337113"/>
            <a:ext cx="492840" cy="492840"/>
          </a:xfrm>
          <a:prstGeom prst="rect">
            <a:avLst/>
          </a:prstGeom>
          <a:ln>
            <a:noFill/>
          </a:ln>
        </p:spPr>
      </p:pic>
      <p:sp>
        <p:nvSpPr>
          <p:cNvPr id="6" name="Title 5"/>
          <p:cNvSpPr>
            <a:spLocks noGrp="1"/>
          </p:cNvSpPr>
          <p:nvPr>
            <p:ph type="title"/>
          </p:nvPr>
        </p:nvSpPr>
        <p:spPr/>
        <p:txBody>
          <a:bodyPr/>
          <a:lstStyle/>
          <a:p>
            <a:r>
              <a:rPr lang="en-SG" dirty="0"/>
              <a:t>HEAD and </a:t>
            </a:r>
            <a:r>
              <a:rPr lang="en-SG" dirty="0" smtClean="0"/>
              <a:t>checkout</a:t>
            </a:r>
            <a:endParaRPr lang="en-SG" dirty="0"/>
          </a:p>
        </p:txBody>
      </p:sp>
    </p:spTree>
  </p:cSld>
  <p:clrMapOvr>
    <a:masterClrMapping/>
  </p:clrMapOvr>
  <p:transition spd="slow">
    <p:push dir="u"/>
  </p:transition>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fill="hold" nodeType="afterEffect">
                                  <p:stCondLst>
                                    <p:cond delay="0"/>
                                  </p:stCondLst>
                                  <p:childTnLst>
                                    <p:set>
                                      <p:cBhvr>
                                        <p:cTn id="6" dur="1" fill="hold">
                                          <p:stCondLst>
                                            <p:cond delay="0"/>
                                          </p:stCondLst>
                                        </p:cTn>
                                        <p:tgtEl>
                                          <p:spTgt spid="652"/>
                                        </p:tgtEl>
                                        <p:attrNameLst>
                                          <p:attrName>style.visibility</p:attrName>
                                        </p:attrNameLst>
                                      </p:cBhvr>
                                      <p:to>
                                        <p:strVal val="visible"/>
                                      </p:to>
                                    </p:set>
                                    <p:animEffect transition="in" filter="fade">
                                      <p:cBhvr additive="repl">
                                        <p:cTn id="7" dur="250"/>
                                        <p:tgtEl>
                                          <p:spTgt spid="652"/>
                                        </p:tgtEl>
                                      </p:cBhvr>
                                    </p:animEffect>
                                  </p:childTnLst>
                                </p:cTn>
                              </p:par>
                            </p:childTnLst>
                          </p:cTn>
                        </p:par>
                        <p:par>
                          <p:cTn id="8" fill="hold">
                            <p:stCondLst>
                              <p:cond delay="250"/>
                            </p:stCondLst>
                            <p:childTnLst>
                              <p:par>
                                <p:cTn id="9" presetID="10" presetClass="entr" fill="hold" nodeType="afterEffect">
                                  <p:stCondLst>
                                    <p:cond delay="0"/>
                                  </p:stCondLst>
                                  <p:childTnLst>
                                    <p:set>
                                      <p:cBhvr>
                                        <p:cTn id="10" dur="1" fill="hold">
                                          <p:stCondLst>
                                            <p:cond delay="0"/>
                                          </p:stCondLst>
                                        </p:cTn>
                                        <p:tgtEl>
                                          <p:spTgt spid="653"/>
                                        </p:tgtEl>
                                        <p:attrNameLst>
                                          <p:attrName>style.visibility</p:attrName>
                                        </p:attrNameLst>
                                      </p:cBhvr>
                                      <p:to>
                                        <p:strVal val="visible"/>
                                      </p:to>
                                    </p:set>
                                    <p:animEffect transition="in" filter="fade">
                                      <p:cBhvr additive="repl">
                                        <p:cTn id="11" dur="250"/>
                                        <p:tgtEl>
                                          <p:spTgt spid="653"/>
                                        </p:tgtEl>
                                      </p:cBhvr>
                                    </p:animEffect>
                                  </p:childTnLst>
                                </p:cTn>
                              </p:par>
                            </p:childTnLst>
                          </p:cTn>
                        </p:par>
                        <p:par>
                          <p:cTn id="12" fill="hold">
                            <p:stCondLst>
                              <p:cond delay="500"/>
                            </p:stCondLst>
                            <p:childTnLst>
                              <p:par>
                                <p:cTn id="13" presetID="10" presetClass="entr" fill="hold" nodeType="afterEffect">
                                  <p:stCondLst>
                                    <p:cond delay="0"/>
                                  </p:stCondLst>
                                  <p:childTnLst>
                                    <p:set>
                                      <p:cBhvr>
                                        <p:cTn id="14" dur="1" fill="hold">
                                          <p:stCondLst>
                                            <p:cond delay="0"/>
                                          </p:stCondLst>
                                        </p:cTn>
                                        <p:tgtEl>
                                          <p:spTgt spid="654"/>
                                        </p:tgtEl>
                                        <p:attrNameLst>
                                          <p:attrName>style.visibility</p:attrName>
                                        </p:attrNameLst>
                                      </p:cBhvr>
                                      <p:to>
                                        <p:strVal val="visible"/>
                                      </p:to>
                                    </p:set>
                                    <p:animEffect transition="in" filter="fade">
                                      <p:cBhvr additive="repl">
                                        <p:cTn id="15" dur="250"/>
                                        <p:tgtEl>
                                          <p:spTgt spid="654"/>
                                        </p:tgtEl>
                                      </p:cBhvr>
                                    </p:animEffect>
                                  </p:childTnLst>
                                </p:cTn>
                              </p:par>
                            </p:childTnLst>
                          </p:cTn>
                        </p:par>
                        <p:par>
                          <p:cTn id="16" fill="hold">
                            <p:stCondLst>
                              <p:cond delay="750"/>
                            </p:stCondLst>
                            <p:childTnLst>
                              <p:par>
                                <p:cTn id="17" presetID="10" presetClass="entr" fill="hold" nodeType="afterEffect">
                                  <p:stCondLst>
                                    <p:cond delay="0"/>
                                  </p:stCondLst>
                                  <p:childTnLst>
                                    <p:set>
                                      <p:cBhvr>
                                        <p:cTn id="18" dur="1" fill="hold">
                                          <p:stCondLst>
                                            <p:cond delay="0"/>
                                          </p:stCondLst>
                                        </p:cTn>
                                        <p:tgtEl>
                                          <p:spTgt spid="659"/>
                                        </p:tgtEl>
                                        <p:attrNameLst>
                                          <p:attrName>style.visibility</p:attrName>
                                        </p:attrNameLst>
                                      </p:cBhvr>
                                      <p:to>
                                        <p:strVal val="visible"/>
                                      </p:to>
                                    </p:set>
                                    <p:animEffect transition="in" filter="fade">
                                      <p:cBhvr additive="repl">
                                        <p:cTn id="19" dur="250"/>
                                        <p:tgtEl>
                                          <p:spTgt spid="659"/>
                                        </p:tgtEl>
                                      </p:cBhvr>
                                    </p:animEffect>
                                  </p:childTnLst>
                                </p:cTn>
                              </p:par>
                              <p:par>
                                <p:cTn id="20" presetID="10" presetClass="entr" fill="hold" nodeType="withEffect">
                                  <p:stCondLst>
                                    <p:cond delay="0"/>
                                  </p:stCondLst>
                                  <p:childTnLst>
                                    <p:set>
                                      <p:cBhvr>
                                        <p:cTn id="21" dur="1" fill="hold">
                                          <p:stCondLst>
                                            <p:cond delay="0"/>
                                          </p:stCondLst>
                                        </p:cTn>
                                        <p:tgtEl>
                                          <p:spTgt spid="665"/>
                                        </p:tgtEl>
                                        <p:attrNameLst>
                                          <p:attrName>style.visibility</p:attrName>
                                        </p:attrNameLst>
                                      </p:cBhvr>
                                      <p:to>
                                        <p:strVal val="visible"/>
                                      </p:to>
                                    </p:set>
                                    <p:animEffect transition="in" filter="fade">
                                      <p:cBhvr additive="repl">
                                        <p:cTn id="22" dur="250"/>
                                        <p:tgtEl>
                                          <p:spTgt spid="665"/>
                                        </p:tgtEl>
                                      </p:cBhvr>
                                    </p:animEffect>
                                  </p:childTnLst>
                                </p:cTn>
                              </p:par>
                            </p:childTnLst>
                          </p:cTn>
                        </p:par>
                        <p:par>
                          <p:cTn id="23" fill="hold">
                            <p:stCondLst>
                              <p:cond delay="1000"/>
                            </p:stCondLst>
                            <p:childTnLst>
                              <p:par>
                                <p:cTn id="24" presetID="10" presetClass="entr" fill="hold" nodeType="afterEffect">
                                  <p:stCondLst>
                                    <p:cond delay="0"/>
                                  </p:stCondLst>
                                  <p:childTnLst>
                                    <p:set>
                                      <p:cBhvr>
                                        <p:cTn id="25" dur="1" fill="hold">
                                          <p:stCondLst>
                                            <p:cond delay="0"/>
                                          </p:stCondLst>
                                        </p:cTn>
                                        <p:tgtEl>
                                          <p:spTgt spid="661"/>
                                        </p:tgtEl>
                                        <p:attrNameLst>
                                          <p:attrName>style.visibility</p:attrName>
                                        </p:attrNameLst>
                                      </p:cBhvr>
                                      <p:to>
                                        <p:strVal val="visible"/>
                                      </p:to>
                                    </p:set>
                                    <p:animEffect transition="in" filter="fade">
                                      <p:cBhvr additive="repl">
                                        <p:cTn id="26" dur="250"/>
                                        <p:tgtEl>
                                          <p:spTgt spid="661"/>
                                        </p:tgtEl>
                                      </p:cBhvr>
                                    </p:animEffect>
                                  </p:childTnLst>
                                </p:cTn>
                              </p:par>
                              <p:par>
                                <p:cTn id="27" presetID="10" presetClass="entr" fill="hold" nodeType="withEffect">
                                  <p:stCondLst>
                                    <p:cond delay="0"/>
                                  </p:stCondLst>
                                  <p:childTnLst>
                                    <p:set>
                                      <p:cBhvr>
                                        <p:cTn id="28" dur="1" fill="hold">
                                          <p:stCondLst>
                                            <p:cond delay="0"/>
                                          </p:stCondLst>
                                        </p:cTn>
                                        <p:tgtEl>
                                          <p:spTgt spid="666"/>
                                        </p:tgtEl>
                                        <p:attrNameLst>
                                          <p:attrName>style.visibility</p:attrName>
                                        </p:attrNameLst>
                                      </p:cBhvr>
                                      <p:to>
                                        <p:strVal val="visible"/>
                                      </p:to>
                                    </p:set>
                                    <p:animEffect transition="in" filter="fade">
                                      <p:cBhvr additive="repl">
                                        <p:cTn id="29" dur="250"/>
                                        <p:tgtEl>
                                          <p:spTgt spid="666"/>
                                        </p:tgtEl>
                                      </p:cBhvr>
                                    </p:animEffect>
                                  </p:childTnLst>
                                </p:cTn>
                              </p:par>
                            </p:childTnLst>
                          </p:cTn>
                        </p:par>
                        <p:par>
                          <p:cTn id="30" fill="hold">
                            <p:stCondLst>
                              <p:cond delay="1250"/>
                            </p:stCondLst>
                            <p:childTnLst>
                              <p:par>
                                <p:cTn id="31" presetID="10" presetClass="entr" fill="hold" nodeType="afterEffect">
                                  <p:stCondLst>
                                    <p:cond delay="0"/>
                                  </p:stCondLst>
                                  <p:childTnLst>
                                    <p:set>
                                      <p:cBhvr>
                                        <p:cTn id="32" dur="1" fill="hold">
                                          <p:stCondLst>
                                            <p:cond delay="0"/>
                                          </p:stCondLst>
                                        </p:cTn>
                                        <p:tgtEl>
                                          <p:spTgt spid="669"/>
                                        </p:tgtEl>
                                        <p:attrNameLst>
                                          <p:attrName>style.visibility</p:attrName>
                                        </p:attrNameLst>
                                      </p:cBhvr>
                                      <p:to>
                                        <p:strVal val="visible"/>
                                      </p:to>
                                    </p:set>
                                    <p:animEffect transition="in" filter="fade">
                                      <p:cBhvr additive="repl">
                                        <p:cTn id="33" dur="250"/>
                                        <p:tgtEl>
                                          <p:spTgt spid="669"/>
                                        </p:tgtEl>
                                      </p:cBhvr>
                                    </p:animEffect>
                                  </p:childTnLst>
                                </p:cTn>
                              </p:par>
                            </p:childTnLst>
                          </p:cTn>
                        </p:par>
                        <p:par>
                          <p:cTn id="34" fill="hold">
                            <p:stCondLst>
                              <p:cond delay="1500"/>
                            </p:stCondLst>
                            <p:childTnLst>
                              <p:par>
                                <p:cTn id="35" presetID="22" presetClass="entr" presetSubtype="2" fill="hold" nodeType="afterEffect">
                                  <p:stCondLst>
                                    <p:cond delay="0"/>
                                  </p:stCondLst>
                                  <p:childTnLst>
                                    <p:set>
                                      <p:cBhvr>
                                        <p:cTn id="36" dur="1" fill="hold">
                                          <p:stCondLst>
                                            <p:cond delay="0"/>
                                          </p:stCondLst>
                                        </p:cTn>
                                        <p:tgtEl>
                                          <p:spTgt spid="655"/>
                                        </p:tgtEl>
                                        <p:attrNameLst>
                                          <p:attrName>style.visibility</p:attrName>
                                        </p:attrNameLst>
                                      </p:cBhvr>
                                      <p:to>
                                        <p:strVal val="visible"/>
                                      </p:to>
                                    </p:set>
                                    <p:animEffect transition="in" filter="wipe(right)">
                                      <p:cBhvr>
                                        <p:cTn id="37" dur="250"/>
                                        <p:tgtEl>
                                          <p:spTgt spid="655"/>
                                        </p:tgtEl>
                                      </p:cBhvr>
                                    </p:animEffect>
                                  </p:childTnLst>
                                </p:cTn>
                              </p:par>
                            </p:childTnLst>
                          </p:cTn>
                        </p:par>
                        <p:par>
                          <p:cTn id="38" fill="hold">
                            <p:stCondLst>
                              <p:cond delay="1750"/>
                            </p:stCondLst>
                            <p:childTnLst>
                              <p:par>
                                <p:cTn id="39" presetID="22" presetClass="entr" presetSubtype="2" fill="hold" nodeType="afterEffect">
                                  <p:stCondLst>
                                    <p:cond delay="0"/>
                                  </p:stCondLst>
                                  <p:childTnLst>
                                    <p:set>
                                      <p:cBhvr>
                                        <p:cTn id="40" dur="1" fill="hold">
                                          <p:stCondLst>
                                            <p:cond delay="0"/>
                                          </p:stCondLst>
                                        </p:cTn>
                                        <p:tgtEl>
                                          <p:spTgt spid="656"/>
                                        </p:tgtEl>
                                        <p:attrNameLst>
                                          <p:attrName>style.visibility</p:attrName>
                                        </p:attrNameLst>
                                      </p:cBhvr>
                                      <p:to>
                                        <p:strVal val="visible"/>
                                      </p:to>
                                    </p:set>
                                    <p:animEffect transition="in" filter="wipe(right)">
                                      <p:cBhvr>
                                        <p:cTn id="41" dur="250"/>
                                        <p:tgtEl>
                                          <p:spTgt spid="656"/>
                                        </p:tgtEl>
                                      </p:cBhvr>
                                    </p:animEffect>
                                  </p:childTnLst>
                                </p:cTn>
                              </p:par>
                            </p:childTnLst>
                          </p:cTn>
                        </p:par>
                        <p:par>
                          <p:cTn id="42" fill="hold">
                            <p:stCondLst>
                              <p:cond delay="2000"/>
                            </p:stCondLst>
                            <p:childTnLst>
                              <p:par>
                                <p:cTn id="43" presetID="22" presetClass="entr" presetSubtype="2" fill="hold" nodeType="afterEffect">
                                  <p:stCondLst>
                                    <p:cond delay="0"/>
                                  </p:stCondLst>
                                  <p:childTnLst>
                                    <p:set>
                                      <p:cBhvr>
                                        <p:cTn id="44" dur="1" fill="hold">
                                          <p:stCondLst>
                                            <p:cond delay="0"/>
                                          </p:stCondLst>
                                        </p:cTn>
                                        <p:tgtEl>
                                          <p:spTgt spid="660"/>
                                        </p:tgtEl>
                                        <p:attrNameLst>
                                          <p:attrName>style.visibility</p:attrName>
                                        </p:attrNameLst>
                                      </p:cBhvr>
                                      <p:to>
                                        <p:strVal val="visible"/>
                                      </p:to>
                                    </p:set>
                                    <p:animEffect transition="in" filter="wipe(right)">
                                      <p:cBhvr>
                                        <p:cTn id="45" dur="250"/>
                                        <p:tgtEl>
                                          <p:spTgt spid="660"/>
                                        </p:tgtEl>
                                      </p:cBhvr>
                                    </p:animEffect>
                                  </p:childTnLst>
                                </p:cTn>
                              </p:par>
                              <p:par>
                                <p:cTn id="46" presetID="22" presetClass="entr" presetSubtype="2" fill="hold" nodeType="withEffect">
                                  <p:stCondLst>
                                    <p:cond delay="0"/>
                                  </p:stCondLst>
                                  <p:childTnLst>
                                    <p:set>
                                      <p:cBhvr>
                                        <p:cTn id="47" dur="1" fill="hold">
                                          <p:stCondLst>
                                            <p:cond delay="0"/>
                                          </p:stCondLst>
                                        </p:cTn>
                                        <p:tgtEl>
                                          <p:spTgt spid="668"/>
                                        </p:tgtEl>
                                        <p:attrNameLst>
                                          <p:attrName>style.visibility</p:attrName>
                                        </p:attrNameLst>
                                      </p:cBhvr>
                                      <p:to>
                                        <p:strVal val="visible"/>
                                      </p:to>
                                    </p:set>
                                    <p:animEffect transition="in" filter="wipe(right)">
                                      <p:cBhvr>
                                        <p:cTn id="48" dur="250"/>
                                        <p:tgtEl>
                                          <p:spTgt spid="668"/>
                                        </p:tgtEl>
                                      </p:cBhvr>
                                    </p:animEffect>
                                  </p:childTnLst>
                                </p:cTn>
                              </p:par>
                            </p:childTnLst>
                          </p:cTn>
                        </p:par>
                        <p:par>
                          <p:cTn id="49" fill="hold">
                            <p:stCondLst>
                              <p:cond delay="2250"/>
                            </p:stCondLst>
                            <p:childTnLst>
                              <p:par>
                                <p:cTn id="50" presetID="22" presetClass="entr" presetSubtype="2" fill="hold" nodeType="afterEffect">
                                  <p:stCondLst>
                                    <p:cond delay="0"/>
                                  </p:stCondLst>
                                  <p:childTnLst>
                                    <p:set>
                                      <p:cBhvr>
                                        <p:cTn id="51" dur="1" fill="hold">
                                          <p:stCondLst>
                                            <p:cond delay="0"/>
                                          </p:stCondLst>
                                        </p:cTn>
                                        <p:tgtEl>
                                          <p:spTgt spid="662"/>
                                        </p:tgtEl>
                                        <p:attrNameLst>
                                          <p:attrName>style.visibility</p:attrName>
                                        </p:attrNameLst>
                                      </p:cBhvr>
                                      <p:to>
                                        <p:strVal val="visible"/>
                                      </p:to>
                                    </p:set>
                                    <p:animEffect transition="in" filter="wipe(right)">
                                      <p:cBhvr>
                                        <p:cTn id="52" dur="250"/>
                                        <p:tgtEl>
                                          <p:spTgt spid="662"/>
                                        </p:tgtEl>
                                      </p:cBhvr>
                                    </p:animEffect>
                                  </p:childTnLst>
                                </p:cTn>
                              </p:par>
                              <p:par>
                                <p:cTn id="53" presetID="22" presetClass="entr" presetSubtype="2" fill="hold" nodeType="withEffect">
                                  <p:stCondLst>
                                    <p:cond delay="0"/>
                                  </p:stCondLst>
                                  <p:childTnLst>
                                    <p:set>
                                      <p:cBhvr>
                                        <p:cTn id="54" dur="1" fill="hold">
                                          <p:stCondLst>
                                            <p:cond delay="0"/>
                                          </p:stCondLst>
                                        </p:cTn>
                                        <p:tgtEl>
                                          <p:spTgt spid="667"/>
                                        </p:tgtEl>
                                        <p:attrNameLst>
                                          <p:attrName>style.visibility</p:attrName>
                                        </p:attrNameLst>
                                      </p:cBhvr>
                                      <p:to>
                                        <p:strVal val="visible"/>
                                      </p:to>
                                    </p:set>
                                    <p:animEffect transition="in" filter="wipe(right)">
                                      <p:cBhvr>
                                        <p:cTn id="55" dur="250"/>
                                        <p:tgtEl>
                                          <p:spTgt spid="667"/>
                                        </p:tgtEl>
                                      </p:cBhvr>
                                    </p:animEffect>
                                  </p:childTnLst>
                                </p:cTn>
                              </p:par>
                            </p:childTnLst>
                          </p:cTn>
                        </p:par>
                        <p:par>
                          <p:cTn id="56" fill="hold">
                            <p:stCondLst>
                              <p:cond delay="2500"/>
                            </p:stCondLst>
                            <p:childTnLst>
                              <p:par>
                                <p:cTn id="57" presetID="22" presetClass="entr" presetSubtype="2" fill="hold" nodeType="afterEffect">
                                  <p:stCondLst>
                                    <p:cond delay="0"/>
                                  </p:stCondLst>
                                  <p:childTnLst>
                                    <p:set>
                                      <p:cBhvr>
                                        <p:cTn id="58" dur="1" fill="hold">
                                          <p:stCondLst>
                                            <p:cond delay="0"/>
                                          </p:stCondLst>
                                        </p:cTn>
                                        <p:tgtEl>
                                          <p:spTgt spid="670"/>
                                        </p:tgtEl>
                                        <p:attrNameLst>
                                          <p:attrName>style.visibility</p:attrName>
                                        </p:attrNameLst>
                                      </p:cBhvr>
                                      <p:to>
                                        <p:strVal val="visible"/>
                                      </p:to>
                                    </p:set>
                                    <p:animEffect transition="in" filter="wipe(right)">
                                      <p:cBhvr>
                                        <p:cTn id="59" dur="250"/>
                                        <p:tgtEl>
                                          <p:spTgt spid="670"/>
                                        </p:tgtEl>
                                      </p:cBhvr>
                                    </p:animEffect>
                                  </p:childTnLst>
                                </p:cTn>
                              </p:par>
                            </p:childTnLst>
                          </p:cTn>
                        </p:par>
                        <p:par>
                          <p:cTn id="60" fill="hold">
                            <p:stCondLst>
                              <p:cond delay="2750"/>
                            </p:stCondLst>
                            <p:childTnLst>
                              <p:par>
                                <p:cTn id="61" presetID="42" presetClass="entr" presetSubtype="0" fill="hold" nodeType="afterEffect">
                                  <p:stCondLst>
                                    <p:cond delay="0"/>
                                  </p:stCondLst>
                                  <p:childTnLst>
                                    <p:set>
                                      <p:cBhvr>
                                        <p:cTn id="62" dur="1" fill="hold">
                                          <p:stCondLst>
                                            <p:cond delay="0"/>
                                          </p:stCondLst>
                                        </p:cTn>
                                        <p:tgtEl>
                                          <p:spTgt spid="657"/>
                                        </p:tgtEl>
                                        <p:attrNameLst>
                                          <p:attrName>style.visibility</p:attrName>
                                        </p:attrNameLst>
                                      </p:cBhvr>
                                      <p:to>
                                        <p:strVal val="visible"/>
                                      </p:to>
                                    </p:set>
                                    <p:animEffect transition="in" filter="fade">
                                      <p:cBhvr>
                                        <p:cTn id="63" dur="250"/>
                                        <p:tgtEl>
                                          <p:spTgt spid="657"/>
                                        </p:tgtEl>
                                      </p:cBhvr>
                                    </p:animEffect>
                                    <p:anim calcmode="lin" valueType="num">
                                      <p:cBhvr>
                                        <p:cTn id="64" dur="250" fill="hold"/>
                                        <p:tgtEl>
                                          <p:spTgt spid="657"/>
                                        </p:tgtEl>
                                        <p:attrNameLst>
                                          <p:attrName>ppt_x</p:attrName>
                                        </p:attrNameLst>
                                      </p:cBhvr>
                                      <p:tavLst>
                                        <p:tav tm="0">
                                          <p:val>
                                            <p:strVal val="#ppt_x"/>
                                          </p:val>
                                        </p:tav>
                                        <p:tav tm="100000">
                                          <p:val>
                                            <p:strVal val="#ppt_x"/>
                                          </p:val>
                                        </p:tav>
                                      </p:tavLst>
                                    </p:anim>
                                    <p:anim calcmode="lin" valueType="num">
                                      <p:cBhvr>
                                        <p:cTn id="65" dur="250" fill="hold"/>
                                        <p:tgtEl>
                                          <p:spTgt spid="657"/>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663"/>
                                        </p:tgtEl>
                                        <p:attrNameLst>
                                          <p:attrName>style.visibility</p:attrName>
                                        </p:attrNameLst>
                                      </p:cBhvr>
                                      <p:to>
                                        <p:strVal val="visible"/>
                                      </p:to>
                                    </p:set>
                                    <p:animEffect transition="in" filter="fade">
                                      <p:cBhvr>
                                        <p:cTn id="68" dur="250"/>
                                        <p:tgtEl>
                                          <p:spTgt spid="663"/>
                                        </p:tgtEl>
                                      </p:cBhvr>
                                    </p:animEffect>
                                    <p:anim calcmode="lin" valueType="num">
                                      <p:cBhvr>
                                        <p:cTn id="69" dur="250" fill="hold"/>
                                        <p:tgtEl>
                                          <p:spTgt spid="663"/>
                                        </p:tgtEl>
                                        <p:attrNameLst>
                                          <p:attrName>ppt_x</p:attrName>
                                        </p:attrNameLst>
                                      </p:cBhvr>
                                      <p:tavLst>
                                        <p:tav tm="0">
                                          <p:val>
                                            <p:strVal val="#ppt_x"/>
                                          </p:val>
                                        </p:tav>
                                        <p:tav tm="100000">
                                          <p:val>
                                            <p:strVal val="#ppt_x"/>
                                          </p:val>
                                        </p:tav>
                                      </p:tavLst>
                                    </p:anim>
                                    <p:anim calcmode="lin" valueType="num">
                                      <p:cBhvr>
                                        <p:cTn id="70" dur="250" fill="hold"/>
                                        <p:tgtEl>
                                          <p:spTgt spid="663"/>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671"/>
                                        </p:tgtEl>
                                        <p:attrNameLst>
                                          <p:attrName>style.visibility</p:attrName>
                                        </p:attrNameLst>
                                      </p:cBhvr>
                                      <p:to>
                                        <p:strVal val="visible"/>
                                      </p:to>
                                    </p:set>
                                    <p:animEffect transition="in" filter="fade">
                                      <p:cBhvr>
                                        <p:cTn id="73" dur="250"/>
                                        <p:tgtEl>
                                          <p:spTgt spid="671"/>
                                        </p:tgtEl>
                                      </p:cBhvr>
                                    </p:animEffect>
                                    <p:anim calcmode="lin" valueType="num">
                                      <p:cBhvr>
                                        <p:cTn id="74" dur="250" fill="hold"/>
                                        <p:tgtEl>
                                          <p:spTgt spid="671"/>
                                        </p:tgtEl>
                                        <p:attrNameLst>
                                          <p:attrName>ppt_x</p:attrName>
                                        </p:attrNameLst>
                                      </p:cBhvr>
                                      <p:tavLst>
                                        <p:tav tm="0">
                                          <p:val>
                                            <p:strVal val="#ppt_x"/>
                                          </p:val>
                                        </p:tav>
                                        <p:tav tm="100000">
                                          <p:val>
                                            <p:strVal val="#ppt_x"/>
                                          </p:val>
                                        </p:tav>
                                      </p:tavLst>
                                    </p:anim>
                                    <p:anim calcmode="lin" valueType="num">
                                      <p:cBhvr>
                                        <p:cTn id="75" dur="250" fill="hold"/>
                                        <p:tgtEl>
                                          <p:spTgt spid="671"/>
                                        </p:tgtEl>
                                        <p:attrNameLst>
                                          <p:attrName>ppt_y</p:attrName>
                                        </p:attrNameLst>
                                      </p:cBhvr>
                                      <p:tavLst>
                                        <p:tav tm="0">
                                          <p:val>
                                            <p:strVal val="#ppt_y+.1"/>
                                          </p:val>
                                        </p:tav>
                                        <p:tav tm="100000">
                                          <p:val>
                                            <p:strVal val="#ppt_y"/>
                                          </p:val>
                                        </p:tav>
                                      </p:tavLst>
                                    </p:anim>
                                  </p:childTnLst>
                                </p:cTn>
                              </p:par>
                            </p:childTnLst>
                          </p:cTn>
                        </p:par>
                        <p:par>
                          <p:cTn id="76" fill="hold">
                            <p:stCondLst>
                              <p:cond delay="3000"/>
                            </p:stCondLst>
                            <p:childTnLst>
                              <p:par>
                                <p:cTn id="77" presetID="22" presetClass="entr" presetSubtype="4" fill="hold" nodeType="afterEffect">
                                  <p:stCondLst>
                                    <p:cond delay="0"/>
                                  </p:stCondLst>
                                  <p:childTnLst>
                                    <p:set>
                                      <p:cBhvr>
                                        <p:cTn id="78" dur="1" fill="hold">
                                          <p:stCondLst>
                                            <p:cond delay="0"/>
                                          </p:stCondLst>
                                        </p:cTn>
                                        <p:tgtEl>
                                          <p:spTgt spid="658"/>
                                        </p:tgtEl>
                                        <p:attrNameLst>
                                          <p:attrName>style.visibility</p:attrName>
                                        </p:attrNameLst>
                                      </p:cBhvr>
                                      <p:to>
                                        <p:strVal val="visible"/>
                                      </p:to>
                                    </p:set>
                                    <p:animEffect transition="in" filter="wipe(down)">
                                      <p:cBhvr>
                                        <p:cTn id="79" dur="250"/>
                                        <p:tgtEl>
                                          <p:spTgt spid="658"/>
                                        </p:tgtEl>
                                      </p:cBhvr>
                                    </p:animEffect>
                                  </p:childTnLst>
                                </p:cTn>
                              </p:par>
                              <p:par>
                                <p:cTn id="80" presetID="22" presetClass="entr" presetSubtype="1" fill="hold" nodeType="withEffect">
                                  <p:stCondLst>
                                    <p:cond delay="0"/>
                                  </p:stCondLst>
                                  <p:childTnLst>
                                    <p:set>
                                      <p:cBhvr>
                                        <p:cTn id="81" dur="1" fill="hold">
                                          <p:stCondLst>
                                            <p:cond delay="0"/>
                                          </p:stCondLst>
                                        </p:cTn>
                                        <p:tgtEl>
                                          <p:spTgt spid="664"/>
                                        </p:tgtEl>
                                        <p:attrNameLst>
                                          <p:attrName>style.visibility</p:attrName>
                                        </p:attrNameLst>
                                      </p:cBhvr>
                                      <p:to>
                                        <p:strVal val="visible"/>
                                      </p:to>
                                    </p:set>
                                    <p:animEffect transition="in" filter="wipe(up)">
                                      <p:cBhvr>
                                        <p:cTn id="82" dur="250"/>
                                        <p:tgtEl>
                                          <p:spTgt spid="664"/>
                                        </p:tgtEl>
                                      </p:cBhvr>
                                    </p:animEffect>
                                  </p:childTnLst>
                                </p:cTn>
                              </p:par>
                              <p:par>
                                <p:cTn id="83" presetID="22" presetClass="entr" presetSubtype="4" fill="hold" nodeType="withEffect">
                                  <p:stCondLst>
                                    <p:cond delay="0"/>
                                  </p:stCondLst>
                                  <p:childTnLst>
                                    <p:set>
                                      <p:cBhvr>
                                        <p:cTn id="84" dur="1" fill="hold">
                                          <p:stCondLst>
                                            <p:cond delay="0"/>
                                          </p:stCondLst>
                                        </p:cTn>
                                        <p:tgtEl>
                                          <p:spTgt spid="672"/>
                                        </p:tgtEl>
                                        <p:attrNameLst>
                                          <p:attrName>style.visibility</p:attrName>
                                        </p:attrNameLst>
                                      </p:cBhvr>
                                      <p:to>
                                        <p:strVal val="visible"/>
                                      </p:to>
                                    </p:set>
                                    <p:animEffect transition="in" filter="wipe(down)">
                                      <p:cBhvr>
                                        <p:cTn id="85" dur="250"/>
                                        <p:tgtEl>
                                          <p:spTgt spid="672"/>
                                        </p:tgtEl>
                                      </p:cBhvr>
                                    </p:animEffect>
                                  </p:childTnLst>
                                </p:cTn>
                              </p:par>
                            </p:childTnLst>
                          </p:cTn>
                        </p:par>
                        <p:par>
                          <p:cTn id="86" fill="hold">
                            <p:stCondLst>
                              <p:cond delay="3250"/>
                            </p:stCondLst>
                            <p:childTnLst>
                              <p:par>
                                <p:cTn id="87" presetID="42" presetClass="entr" fill="hold" nodeType="afterEffect">
                                  <p:stCondLst>
                                    <p:cond delay="0"/>
                                  </p:stCondLst>
                                  <p:childTnLst>
                                    <p:set>
                                      <p:cBhvr>
                                        <p:cTn id="88" dur="1" fill="hold">
                                          <p:stCondLst>
                                            <p:cond delay="0"/>
                                          </p:stCondLst>
                                        </p:cTn>
                                        <p:tgtEl>
                                          <p:spTgt spid="673"/>
                                        </p:tgtEl>
                                        <p:attrNameLst>
                                          <p:attrName>style.visibility</p:attrName>
                                        </p:attrNameLst>
                                      </p:cBhvr>
                                      <p:to>
                                        <p:strVal val="visible"/>
                                      </p:to>
                                    </p:set>
                                    <p:animEffect transition="in" filter="fade">
                                      <p:cBhvr additive="repl">
                                        <p:cTn id="89" dur="250"/>
                                        <p:tgtEl>
                                          <p:spTgt spid="673"/>
                                        </p:tgtEl>
                                      </p:cBhvr>
                                    </p:animEffect>
                                    <p:anim calcmode="lin" valueType="num">
                                      <p:cBhvr additive="repl">
                                        <p:cTn id="90" dur="250" fill="hold"/>
                                        <p:tgtEl>
                                          <p:spTgt spid="673"/>
                                        </p:tgtEl>
                                        <p:attrNameLst>
                                          <p:attrName>ppt_x</p:attrName>
                                        </p:attrNameLst>
                                      </p:cBhvr>
                                      <p:tavLst>
                                        <p:tav tm="0">
                                          <p:val>
                                            <p:strVal val="#ppt_x"/>
                                          </p:val>
                                        </p:tav>
                                        <p:tav tm="100000">
                                          <p:val>
                                            <p:strVal val="#ppt_x"/>
                                          </p:val>
                                        </p:tav>
                                      </p:tavLst>
                                    </p:anim>
                                    <p:anim calcmode="lin" valueType="num">
                                      <p:cBhvr additive="repl">
                                        <p:cTn id="91" dur="250" fill="hold"/>
                                        <p:tgtEl>
                                          <p:spTgt spid="673"/>
                                        </p:tgtEl>
                                        <p:attrNameLst>
                                          <p:attrName>ppt_y</p:attrName>
                                        </p:attrNameLst>
                                      </p:cBhvr>
                                      <p:tavLst>
                                        <p:tav tm="0">
                                          <p:val>
                                            <p:strVal val="#ppt_y+.1"/>
                                          </p:val>
                                        </p:tav>
                                        <p:tav tm="100000">
                                          <p:val>
                                            <p:strVal val="#ppt_y"/>
                                          </p:val>
                                        </p:tav>
                                      </p:tavLst>
                                    </p:anim>
                                  </p:childTnLst>
                                </p:cTn>
                              </p:par>
                              <p:par>
                                <p:cTn id="92" presetID="22" presetClass="entr" presetSubtype="4" fill="hold" nodeType="withEffect">
                                  <p:stCondLst>
                                    <p:cond delay="0"/>
                                  </p:stCondLst>
                                  <p:childTnLst>
                                    <p:set>
                                      <p:cBhvr>
                                        <p:cTn id="93" dur="1" fill="hold">
                                          <p:stCondLst>
                                            <p:cond delay="0"/>
                                          </p:stCondLst>
                                        </p:cTn>
                                        <p:tgtEl>
                                          <p:spTgt spid="674"/>
                                        </p:tgtEl>
                                        <p:attrNameLst>
                                          <p:attrName>style.visibility</p:attrName>
                                        </p:attrNameLst>
                                      </p:cBhvr>
                                      <p:to>
                                        <p:strVal val="visible"/>
                                      </p:to>
                                    </p:set>
                                    <p:animEffect transition="in" filter="wipe(down)">
                                      <p:cBhvr>
                                        <p:cTn id="94" dur="250"/>
                                        <p:tgtEl>
                                          <p:spTgt spid="674"/>
                                        </p:tgtEl>
                                      </p:cBhvr>
                                    </p:animEffect>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grpId="0" nodeType="clickEffect">
                                  <p:stCondLst>
                                    <p:cond delay="0"/>
                                  </p:stCondLst>
                                  <p:childTnLst>
                                    <p:set>
                                      <p:cBhvr>
                                        <p:cTn id="98" dur="1" fill="hold">
                                          <p:stCondLst>
                                            <p:cond delay="0"/>
                                          </p:stCondLst>
                                        </p:cTn>
                                        <p:tgtEl>
                                          <p:spTgt spid="2"/>
                                        </p:tgtEl>
                                        <p:attrNameLst>
                                          <p:attrName>style.visibility</p:attrName>
                                        </p:attrNameLst>
                                      </p:cBhvr>
                                      <p:to>
                                        <p:strVal val="visible"/>
                                      </p:to>
                                    </p:set>
                                    <p:animEffect transition="in" filter="fade">
                                      <p:cBhvr>
                                        <p:cTn id="99" dur="250"/>
                                        <p:tgtEl>
                                          <p:spTgt spid="2"/>
                                        </p:tgtEl>
                                      </p:cBhvr>
                                    </p:animEffect>
                                    <p:anim calcmode="lin" valueType="num">
                                      <p:cBhvr>
                                        <p:cTn id="100" dur="250" fill="hold"/>
                                        <p:tgtEl>
                                          <p:spTgt spid="2"/>
                                        </p:tgtEl>
                                        <p:attrNameLst>
                                          <p:attrName>ppt_x</p:attrName>
                                        </p:attrNameLst>
                                      </p:cBhvr>
                                      <p:tavLst>
                                        <p:tav tm="0">
                                          <p:val>
                                            <p:strVal val="#ppt_x"/>
                                          </p:val>
                                        </p:tav>
                                        <p:tav tm="100000">
                                          <p:val>
                                            <p:strVal val="#ppt_x"/>
                                          </p:val>
                                        </p:tav>
                                      </p:tavLst>
                                    </p:anim>
                                    <p:anim calcmode="lin" valueType="num">
                                      <p:cBhvr>
                                        <p:cTn id="101" dur="250" fill="hold"/>
                                        <p:tgtEl>
                                          <p:spTgt spid="2"/>
                                        </p:tgtEl>
                                        <p:attrNameLst>
                                          <p:attrName>ppt_y</p:attrName>
                                        </p:attrNameLst>
                                      </p:cBhvr>
                                      <p:tavLst>
                                        <p:tav tm="0">
                                          <p:val>
                                            <p:strVal val="#ppt_y+.1"/>
                                          </p:val>
                                        </p:tav>
                                        <p:tav tm="100000">
                                          <p:val>
                                            <p:strVal val="#ppt_y"/>
                                          </p:val>
                                        </p:tav>
                                      </p:tavLst>
                                    </p:anim>
                                  </p:childTnLst>
                                </p:cTn>
                              </p:par>
                            </p:childTnLst>
                          </p:cTn>
                        </p:par>
                        <p:par>
                          <p:cTn id="102" fill="hold">
                            <p:stCondLst>
                              <p:cond delay="250"/>
                            </p:stCondLst>
                            <p:childTnLst>
                              <p:par>
                                <p:cTn id="103" presetID="42" presetClass="path" presetSubtype="0" accel="50000" decel="50000" fill="hold" grpId="0" nodeType="afterEffect">
                                  <p:stCondLst>
                                    <p:cond delay="0"/>
                                  </p:stCondLst>
                                  <p:childTnLst>
                                    <p:animMotion origin="layout" path="M 3.95833E-6 -1.85185E-6 L 0.41458 -0.56458 " pathEditMode="relative" rAng="0" ptsTypes="AA">
                                      <p:cBhvr>
                                        <p:cTn id="104" dur="1000" fill="hold"/>
                                        <p:tgtEl>
                                          <p:spTgt spid="673"/>
                                        </p:tgtEl>
                                        <p:attrNameLst>
                                          <p:attrName>ppt_x</p:attrName>
                                          <p:attrName>ppt_y</p:attrName>
                                        </p:attrNameLst>
                                      </p:cBhvr>
                                      <p:rCtr x="20729" y="-28241"/>
                                    </p:animMotion>
                                  </p:childTnLst>
                                </p:cTn>
                              </p:par>
                              <p:par>
                                <p:cTn id="105" presetID="42" presetClass="path" presetSubtype="0" accel="50000" decel="50000" fill="hold" nodeType="withEffect">
                                  <p:stCondLst>
                                    <p:cond delay="0"/>
                                  </p:stCondLst>
                                  <p:childTnLst>
                                    <p:animMotion origin="layout" path="M 3.54167E-6 2.22222E-6 L 0.3539 -0.49121 " pathEditMode="relative" rAng="0" ptsTypes="AA">
                                      <p:cBhvr>
                                        <p:cTn id="106" dur="1000" fill="hold"/>
                                        <p:tgtEl>
                                          <p:spTgt spid="674"/>
                                        </p:tgtEl>
                                        <p:attrNameLst>
                                          <p:attrName>ppt_x</p:attrName>
                                          <p:attrName>ppt_y</p:attrName>
                                        </p:attrNameLst>
                                      </p:cBhvr>
                                      <p:rCtr x="17695" y="-24560"/>
                                    </p:animMotion>
                                  </p:childTnLst>
                                </p:cTn>
                              </p:par>
                            </p:childTnLst>
                          </p:cTn>
                        </p:par>
                        <p:par>
                          <p:cTn id="107" fill="hold">
                            <p:stCondLst>
                              <p:cond delay="1250"/>
                            </p:stCondLst>
                            <p:childTnLst>
                              <p:par>
                                <p:cTn id="108" presetID="8" presetClass="emph" presetSubtype="0" fill="hold" nodeType="afterEffect">
                                  <p:stCondLst>
                                    <p:cond delay="0"/>
                                  </p:stCondLst>
                                  <p:childTnLst>
                                    <p:animRot by="-5400000">
                                      <p:cBhvr>
                                        <p:cTn id="109" dur="250" fill="hold"/>
                                        <p:tgtEl>
                                          <p:spTgt spid="674"/>
                                        </p:tgtEl>
                                        <p:attrNameLst>
                                          <p:attrName>r</p:attrName>
                                        </p:attrNameLst>
                                      </p:cBhvr>
                                    </p:animRot>
                                  </p:childTnLst>
                                </p:cTn>
                              </p:par>
                            </p:childTnLst>
                          </p:cTn>
                        </p:par>
                      </p:childTnLst>
                    </p:cTn>
                  </p:par>
                  <p:par>
                    <p:cTn id="110" fill="hold">
                      <p:stCondLst>
                        <p:cond delay="indefinite"/>
                      </p:stCondLst>
                      <p:childTnLst>
                        <p:par>
                          <p:cTn id="111" fill="hold">
                            <p:stCondLst>
                              <p:cond delay="0"/>
                            </p:stCondLst>
                            <p:childTnLst>
                              <p:par>
                                <p:cTn id="112" presetID="42" presetClass="entr" presetSubtype="0" fill="hold" grpId="0" nodeType="clickEffect">
                                  <p:stCondLst>
                                    <p:cond delay="0"/>
                                  </p:stCondLst>
                                  <p:childTnLst>
                                    <p:set>
                                      <p:cBhvr>
                                        <p:cTn id="113" dur="1" fill="hold">
                                          <p:stCondLst>
                                            <p:cond delay="0"/>
                                          </p:stCondLst>
                                        </p:cTn>
                                        <p:tgtEl>
                                          <p:spTgt spid="32"/>
                                        </p:tgtEl>
                                        <p:attrNameLst>
                                          <p:attrName>style.visibility</p:attrName>
                                        </p:attrNameLst>
                                      </p:cBhvr>
                                      <p:to>
                                        <p:strVal val="visible"/>
                                      </p:to>
                                    </p:set>
                                    <p:animEffect transition="in" filter="fade">
                                      <p:cBhvr>
                                        <p:cTn id="114" dur="250"/>
                                        <p:tgtEl>
                                          <p:spTgt spid="32"/>
                                        </p:tgtEl>
                                      </p:cBhvr>
                                    </p:animEffect>
                                    <p:anim calcmode="lin" valueType="num">
                                      <p:cBhvr>
                                        <p:cTn id="115" dur="250" fill="hold"/>
                                        <p:tgtEl>
                                          <p:spTgt spid="32"/>
                                        </p:tgtEl>
                                        <p:attrNameLst>
                                          <p:attrName>ppt_x</p:attrName>
                                        </p:attrNameLst>
                                      </p:cBhvr>
                                      <p:tavLst>
                                        <p:tav tm="0">
                                          <p:val>
                                            <p:strVal val="#ppt_x"/>
                                          </p:val>
                                        </p:tav>
                                        <p:tav tm="100000">
                                          <p:val>
                                            <p:strVal val="#ppt_x"/>
                                          </p:val>
                                        </p:tav>
                                      </p:tavLst>
                                    </p:anim>
                                    <p:anim calcmode="lin" valueType="num">
                                      <p:cBhvr>
                                        <p:cTn id="116" dur="250" fill="hold"/>
                                        <p:tgtEl>
                                          <p:spTgt spid="32"/>
                                        </p:tgtEl>
                                        <p:attrNameLst>
                                          <p:attrName>ppt_y</p:attrName>
                                        </p:attrNameLst>
                                      </p:cBhvr>
                                      <p:tavLst>
                                        <p:tav tm="0">
                                          <p:val>
                                            <p:strVal val="#ppt_y+.1"/>
                                          </p:val>
                                        </p:tav>
                                        <p:tav tm="100000">
                                          <p:val>
                                            <p:strVal val="#ppt_y"/>
                                          </p:val>
                                        </p:tav>
                                      </p:tavLst>
                                    </p:anim>
                                  </p:childTnLst>
                                </p:cTn>
                              </p:par>
                              <p:par>
                                <p:cTn id="117" presetID="47" presetClass="exit" presetSubtype="0" fill="hold" grpId="1" nodeType="withEffect">
                                  <p:stCondLst>
                                    <p:cond delay="0"/>
                                  </p:stCondLst>
                                  <p:childTnLst>
                                    <p:animEffect transition="out" filter="fade">
                                      <p:cBhvr>
                                        <p:cTn id="118" dur="250"/>
                                        <p:tgtEl>
                                          <p:spTgt spid="2"/>
                                        </p:tgtEl>
                                      </p:cBhvr>
                                    </p:animEffect>
                                    <p:anim calcmode="lin" valueType="num">
                                      <p:cBhvr>
                                        <p:cTn id="119" dur="250"/>
                                        <p:tgtEl>
                                          <p:spTgt spid="2"/>
                                        </p:tgtEl>
                                        <p:attrNameLst>
                                          <p:attrName>ppt_x</p:attrName>
                                        </p:attrNameLst>
                                      </p:cBhvr>
                                      <p:tavLst>
                                        <p:tav tm="0">
                                          <p:val>
                                            <p:strVal val="ppt_x"/>
                                          </p:val>
                                        </p:tav>
                                        <p:tav tm="100000">
                                          <p:val>
                                            <p:strVal val="ppt_x"/>
                                          </p:val>
                                        </p:tav>
                                      </p:tavLst>
                                    </p:anim>
                                    <p:anim calcmode="lin" valueType="num">
                                      <p:cBhvr>
                                        <p:cTn id="120" dur="250"/>
                                        <p:tgtEl>
                                          <p:spTgt spid="2"/>
                                        </p:tgtEl>
                                        <p:attrNameLst>
                                          <p:attrName>ppt_y</p:attrName>
                                        </p:attrNameLst>
                                      </p:cBhvr>
                                      <p:tavLst>
                                        <p:tav tm="0">
                                          <p:val>
                                            <p:strVal val="ppt_y"/>
                                          </p:val>
                                        </p:tav>
                                        <p:tav tm="100000">
                                          <p:val>
                                            <p:strVal val="ppt_y-.1"/>
                                          </p:val>
                                        </p:tav>
                                      </p:tavLst>
                                    </p:anim>
                                    <p:set>
                                      <p:cBhvr>
                                        <p:cTn id="121" dur="1" fill="hold">
                                          <p:stCondLst>
                                            <p:cond delay="249"/>
                                          </p:stCondLst>
                                        </p:cTn>
                                        <p:tgtEl>
                                          <p:spTgt spid="2"/>
                                        </p:tgtEl>
                                        <p:attrNameLst>
                                          <p:attrName>style.visibility</p:attrName>
                                        </p:attrNameLst>
                                      </p:cBhvr>
                                      <p:to>
                                        <p:strVal val="hidden"/>
                                      </p:to>
                                    </p:set>
                                  </p:childTnLst>
                                </p:cTn>
                              </p:par>
                              <p:par>
                                <p:cTn id="122" presetID="1" presetClass="exit" presetSubtype="0" fill="hold" grpId="1" nodeType="withEffect">
                                  <p:stCondLst>
                                    <p:cond delay="0"/>
                                  </p:stCondLst>
                                  <p:childTnLst>
                                    <p:set>
                                      <p:cBhvr>
                                        <p:cTn id="123" dur="1" fill="hold">
                                          <p:stCondLst>
                                            <p:cond delay="0"/>
                                          </p:stCondLst>
                                        </p:cTn>
                                        <p:tgtEl>
                                          <p:spTgt spid="673"/>
                                        </p:tgtEl>
                                        <p:attrNameLst>
                                          <p:attrName>style.visibility</p:attrName>
                                        </p:attrNameLst>
                                      </p:cBhvr>
                                      <p:to>
                                        <p:strVal val="hidden"/>
                                      </p:to>
                                    </p:set>
                                  </p:childTnLst>
                                </p:cTn>
                              </p:par>
                              <p:par>
                                <p:cTn id="124" presetID="1" presetClass="exit" presetSubtype="0" fill="hold" nodeType="withEffect">
                                  <p:stCondLst>
                                    <p:cond delay="0"/>
                                  </p:stCondLst>
                                  <p:childTnLst>
                                    <p:set>
                                      <p:cBhvr>
                                        <p:cTn id="125" dur="1" fill="hold">
                                          <p:stCondLst>
                                            <p:cond delay="0"/>
                                          </p:stCondLst>
                                        </p:cTn>
                                        <p:tgtEl>
                                          <p:spTgt spid="674"/>
                                        </p:tgtEl>
                                        <p:attrNameLst>
                                          <p:attrName>style.visibility</p:attrName>
                                        </p:attrNameLst>
                                      </p:cBhvr>
                                      <p:to>
                                        <p:strVal val="hidden"/>
                                      </p:to>
                                    </p:set>
                                  </p:childTnLst>
                                </p:cTn>
                              </p:par>
                              <p:par>
                                <p:cTn id="126" presetID="1" presetClass="entr" presetSubtype="0" fill="hold" nodeType="withEffect">
                                  <p:stCondLst>
                                    <p:cond delay="0"/>
                                  </p:stCondLst>
                                  <p:childTnLst>
                                    <p:set>
                                      <p:cBhvr>
                                        <p:cTn id="127" dur="1" fill="hold">
                                          <p:stCondLst>
                                            <p:cond delay="0"/>
                                          </p:stCondLst>
                                        </p:cTn>
                                        <p:tgtEl>
                                          <p:spTgt spid="34"/>
                                        </p:tgtEl>
                                        <p:attrNameLst>
                                          <p:attrName>style.visibility</p:attrName>
                                        </p:attrNameLst>
                                      </p:cBhvr>
                                      <p:to>
                                        <p:strVal val="visible"/>
                                      </p:to>
                                    </p:set>
                                  </p:childTnLst>
                                </p:cTn>
                              </p:par>
                              <p:par>
                                <p:cTn id="128" presetID="1" presetClass="entr" presetSubtype="0" fill="hold" nodeType="withEffect">
                                  <p:stCondLst>
                                    <p:cond delay="0"/>
                                  </p:stCondLst>
                                  <p:childTnLst>
                                    <p:set>
                                      <p:cBhvr>
                                        <p:cTn id="129" dur="1" fill="hold">
                                          <p:stCondLst>
                                            <p:cond delay="0"/>
                                          </p:stCondLst>
                                        </p:cTn>
                                        <p:tgtEl>
                                          <p:spTgt spid="35"/>
                                        </p:tgtEl>
                                        <p:attrNameLst>
                                          <p:attrName>style.visibility</p:attrName>
                                        </p:attrNameLst>
                                      </p:cBhvr>
                                      <p:to>
                                        <p:strVal val="visible"/>
                                      </p:to>
                                    </p:set>
                                  </p:childTnLst>
                                </p:cTn>
                              </p:par>
                            </p:childTnLst>
                          </p:cTn>
                        </p:par>
                        <p:par>
                          <p:cTn id="130" fill="hold">
                            <p:stCondLst>
                              <p:cond delay="250"/>
                            </p:stCondLst>
                            <p:childTnLst>
                              <p:par>
                                <p:cTn id="131" presetID="42" presetClass="path" presetSubtype="0" accel="50000" decel="50000" fill="hold" grpId="0" nodeType="afterEffect">
                                  <p:stCondLst>
                                    <p:cond delay="0"/>
                                  </p:stCondLst>
                                  <p:childTnLst>
                                    <p:animMotion origin="layout" path="M 6.25E-7 0 L 0.11901 0.59444 " pathEditMode="relative" rAng="0" ptsTypes="AA">
                                      <p:cBhvr>
                                        <p:cTn id="132" dur="1000" fill="hold"/>
                                        <p:tgtEl>
                                          <p:spTgt spid="34"/>
                                        </p:tgtEl>
                                        <p:attrNameLst>
                                          <p:attrName>ppt_x</p:attrName>
                                          <p:attrName>ppt_y</p:attrName>
                                        </p:attrNameLst>
                                      </p:cBhvr>
                                      <p:rCtr x="5951" y="29722"/>
                                    </p:animMotion>
                                  </p:childTnLst>
                                </p:cTn>
                              </p:par>
                              <p:par>
                                <p:cTn id="133" presetID="42" presetClass="path" presetSubtype="0" accel="50000" decel="50000" fill="hold" nodeType="withEffect">
                                  <p:stCondLst>
                                    <p:cond delay="0"/>
                                  </p:stCondLst>
                                  <p:childTnLst>
                                    <p:animMotion origin="layout" path="M -0.00403 0.00648 L 0.11003 0.59675 " pathEditMode="relative" rAng="0" ptsTypes="AA">
                                      <p:cBhvr>
                                        <p:cTn id="134" dur="1000" fill="hold"/>
                                        <p:tgtEl>
                                          <p:spTgt spid="35"/>
                                        </p:tgtEl>
                                        <p:attrNameLst>
                                          <p:attrName>ppt_x</p:attrName>
                                          <p:attrName>ppt_y</p:attrName>
                                        </p:attrNameLst>
                                      </p:cBhvr>
                                      <p:rCtr x="5703" y="29514"/>
                                    </p:animMotion>
                                  </p:childTnLst>
                                </p:cTn>
                              </p:par>
                            </p:childTnLst>
                          </p:cTn>
                        </p:par>
                      </p:childTnLst>
                    </p:cTn>
                  </p:par>
                  <p:par>
                    <p:cTn id="135" fill="hold">
                      <p:stCondLst>
                        <p:cond delay="indefinite"/>
                      </p:stCondLst>
                      <p:childTnLst>
                        <p:par>
                          <p:cTn id="136" fill="hold">
                            <p:stCondLst>
                              <p:cond delay="0"/>
                            </p:stCondLst>
                            <p:childTnLst>
                              <p:par>
                                <p:cTn id="137" presetID="42" presetClass="entr" presetSubtype="0" fill="hold" grpId="0" nodeType="clickEffect">
                                  <p:stCondLst>
                                    <p:cond delay="0"/>
                                  </p:stCondLst>
                                  <p:childTnLst>
                                    <p:set>
                                      <p:cBhvr>
                                        <p:cTn id="138" dur="1" fill="hold">
                                          <p:stCondLst>
                                            <p:cond delay="0"/>
                                          </p:stCondLst>
                                        </p:cTn>
                                        <p:tgtEl>
                                          <p:spTgt spid="4"/>
                                        </p:tgtEl>
                                        <p:attrNameLst>
                                          <p:attrName>style.visibility</p:attrName>
                                        </p:attrNameLst>
                                      </p:cBhvr>
                                      <p:to>
                                        <p:strVal val="visible"/>
                                      </p:to>
                                    </p:set>
                                    <p:animEffect transition="in" filter="fade">
                                      <p:cBhvr>
                                        <p:cTn id="139" dur="250"/>
                                        <p:tgtEl>
                                          <p:spTgt spid="4"/>
                                        </p:tgtEl>
                                      </p:cBhvr>
                                    </p:animEffect>
                                    <p:anim calcmode="lin" valueType="num">
                                      <p:cBhvr>
                                        <p:cTn id="140" dur="250" fill="hold"/>
                                        <p:tgtEl>
                                          <p:spTgt spid="4"/>
                                        </p:tgtEl>
                                        <p:attrNameLst>
                                          <p:attrName>ppt_x</p:attrName>
                                        </p:attrNameLst>
                                      </p:cBhvr>
                                      <p:tavLst>
                                        <p:tav tm="0">
                                          <p:val>
                                            <p:strVal val="#ppt_x"/>
                                          </p:val>
                                        </p:tav>
                                        <p:tav tm="100000">
                                          <p:val>
                                            <p:strVal val="#ppt_x"/>
                                          </p:val>
                                        </p:tav>
                                      </p:tavLst>
                                    </p:anim>
                                    <p:anim calcmode="lin" valueType="num">
                                      <p:cBhvr>
                                        <p:cTn id="141" dur="250" fill="hold"/>
                                        <p:tgtEl>
                                          <p:spTgt spid="4"/>
                                        </p:tgtEl>
                                        <p:attrNameLst>
                                          <p:attrName>ppt_y</p:attrName>
                                        </p:attrNameLst>
                                      </p:cBhvr>
                                      <p:tavLst>
                                        <p:tav tm="0">
                                          <p:val>
                                            <p:strVal val="#ppt_y+.1"/>
                                          </p:val>
                                        </p:tav>
                                        <p:tav tm="100000">
                                          <p:val>
                                            <p:strVal val="#ppt_y"/>
                                          </p:val>
                                        </p:tav>
                                      </p:tavLst>
                                    </p:anim>
                                  </p:childTnLst>
                                </p:cTn>
                              </p:par>
                              <p:par>
                                <p:cTn id="142" presetID="42" presetClass="entr" presetSubtype="0" fill="hold" grpId="0" nodeType="withEffect">
                                  <p:stCondLst>
                                    <p:cond delay="0"/>
                                  </p:stCondLst>
                                  <p:childTnLst>
                                    <p:set>
                                      <p:cBhvr>
                                        <p:cTn id="143" dur="1" fill="hold">
                                          <p:stCondLst>
                                            <p:cond delay="0"/>
                                          </p:stCondLst>
                                        </p:cTn>
                                        <p:tgtEl>
                                          <p:spTgt spid="37"/>
                                        </p:tgtEl>
                                        <p:attrNameLst>
                                          <p:attrName>style.visibility</p:attrName>
                                        </p:attrNameLst>
                                      </p:cBhvr>
                                      <p:to>
                                        <p:strVal val="visible"/>
                                      </p:to>
                                    </p:set>
                                    <p:animEffect transition="in" filter="fade">
                                      <p:cBhvr>
                                        <p:cTn id="144" dur="250"/>
                                        <p:tgtEl>
                                          <p:spTgt spid="37"/>
                                        </p:tgtEl>
                                      </p:cBhvr>
                                    </p:animEffect>
                                    <p:anim calcmode="lin" valueType="num">
                                      <p:cBhvr>
                                        <p:cTn id="145" dur="250" fill="hold"/>
                                        <p:tgtEl>
                                          <p:spTgt spid="37"/>
                                        </p:tgtEl>
                                        <p:attrNameLst>
                                          <p:attrName>ppt_x</p:attrName>
                                        </p:attrNameLst>
                                      </p:cBhvr>
                                      <p:tavLst>
                                        <p:tav tm="0">
                                          <p:val>
                                            <p:strVal val="#ppt_x"/>
                                          </p:val>
                                        </p:tav>
                                        <p:tav tm="100000">
                                          <p:val>
                                            <p:strVal val="#ppt_x"/>
                                          </p:val>
                                        </p:tav>
                                      </p:tavLst>
                                    </p:anim>
                                    <p:anim calcmode="lin" valueType="num">
                                      <p:cBhvr>
                                        <p:cTn id="146" dur="250" fill="hold"/>
                                        <p:tgtEl>
                                          <p:spTgt spid="37"/>
                                        </p:tgtEl>
                                        <p:attrNameLst>
                                          <p:attrName>ppt_y</p:attrName>
                                        </p:attrNameLst>
                                      </p:cBhvr>
                                      <p:tavLst>
                                        <p:tav tm="0">
                                          <p:val>
                                            <p:strVal val="#ppt_y+.1"/>
                                          </p:val>
                                        </p:tav>
                                        <p:tav tm="100000">
                                          <p:val>
                                            <p:strVal val="#ppt_y"/>
                                          </p:val>
                                        </p:tav>
                                      </p:tavLst>
                                    </p:anim>
                                  </p:childTnLst>
                                </p:cTn>
                              </p:par>
                              <p:par>
                                <p:cTn id="147" presetID="42" presetClass="entr" presetSubtype="0" fill="hold" grpId="0" nodeType="withEffect">
                                  <p:stCondLst>
                                    <p:cond delay="0"/>
                                  </p:stCondLst>
                                  <p:childTnLst>
                                    <p:set>
                                      <p:cBhvr>
                                        <p:cTn id="148" dur="1" fill="hold">
                                          <p:stCondLst>
                                            <p:cond delay="0"/>
                                          </p:stCondLst>
                                        </p:cTn>
                                        <p:tgtEl>
                                          <p:spTgt spid="38"/>
                                        </p:tgtEl>
                                        <p:attrNameLst>
                                          <p:attrName>style.visibility</p:attrName>
                                        </p:attrNameLst>
                                      </p:cBhvr>
                                      <p:to>
                                        <p:strVal val="visible"/>
                                      </p:to>
                                    </p:set>
                                    <p:animEffect transition="in" filter="fade">
                                      <p:cBhvr>
                                        <p:cTn id="149" dur="250"/>
                                        <p:tgtEl>
                                          <p:spTgt spid="38"/>
                                        </p:tgtEl>
                                      </p:cBhvr>
                                    </p:animEffect>
                                    <p:anim calcmode="lin" valueType="num">
                                      <p:cBhvr>
                                        <p:cTn id="150" dur="250" fill="hold"/>
                                        <p:tgtEl>
                                          <p:spTgt spid="38"/>
                                        </p:tgtEl>
                                        <p:attrNameLst>
                                          <p:attrName>ppt_x</p:attrName>
                                        </p:attrNameLst>
                                      </p:cBhvr>
                                      <p:tavLst>
                                        <p:tav tm="0">
                                          <p:val>
                                            <p:strVal val="#ppt_x"/>
                                          </p:val>
                                        </p:tav>
                                        <p:tav tm="100000">
                                          <p:val>
                                            <p:strVal val="#ppt_x"/>
                                          </p:val>
                                        </p:tav>
                                      </p:tavLst>
                                    </p:anim>
                                    <p:anim calcmode="lin" valueType="num">
                                      <p:cBhvr>
                                        <p:cTn id="151" dur="250" fill="hold"/>
                                        <p:tgtEl>
                                          <p:spTgt spid="38"/>
                                        </p:tgtEl>
                                        <p:attrNameLst>
                                          <p:attrName>ppt_y</p:attrName>
                                        </p:attrNameLst>
                                      </p:cBhvr>
                                      <p:tavLst>
                                        <p:tav tm="0">
                                          <p:val>
                                            <p:strVal val="#ppt_y+.1"/>
                                          </p:val>
                                        </p:tav>
                                        <p:tav tm="100000">
                                          <p:val>
                                            <p:strVal val="#ppt_y"/>
                                          </p:val>
                                        </p:tav>
                                      </p:tavLst>
                                    </p:anim>
                                  </p:childTnLst>
                                </p:cTn>
                              </p:par>
                              <p:par>
                                <p:cTn id="152" presetID="42" presetClass="entr" presetSubtype="0" fill="hold" grpId="0" nodeType="withEffect">
                                  <p:stCondLst>
                                    <p:cond delay="0"/>
                                  </p:stCondLst>
                                  <p:childTnLst>
                                    <p:set>
                                      <p:cBhvr>
                                        <p:cTn id="153" dur="1" fill="hold">
                                          <p:stCondLst>
                                            <p:cond delay="0"/>
                                          </p:stCondLst>
                                        </p:cTn>
                                        <p:tgtEl>
                                          <p:spTgt spid="39"/>
                                        </p:tgtEl>
                                        <p:attrNameLst>
                                          <p:attrName>style.visibility</p:attrName>
                                        </p:attrNameLst>
                                      </p:cBhvr>
                                      <p:to>
                                        <p:strVal val="visible"/>
                                      </p:to>
                                    </p:set>
                                    <p:animEffect transition="in" filter="fade">
                                      <p:cBhvr>
                                        <p:cTn id="154" dur="250"/>
                                        <p:tgtEl>
                                          <p:spTgt spid="39"/>
                                        </p:tgtEl>
                                      </p:cBhvr>
                                    </p:animEffect>
                                    <p:anim calcmode="lin" valueType="num">
                                      <p:cBhvr>
                                        <p:cTn id="155" dur="250" fill="hold"/>
                                        <p:tgtEl>
                                          <p:spTgt spid="39"/>
                                        </p:tgtEl>
                                        <p:attrNameLst>
                                          <p:attrName>ppt_x</p:attrName>
                                        </p:attrNameLst>
                                      </p:cBhvr>
                                      <p:tavLst>
                                        <p:tav tm="0">
                                          <p:val>
                                            <p:strVal val="#ppt_x"/>
                                          </p:val>
                                        </p:tav>
                                        <p:tav tm="100000">
                                          <p:val>
                                            <p:strVal val="#ppt_x"/>
                                          </p:val>
                                        </p:tav>
                                      </p:tavLst>
                                    </p:anim>
                                    <p:anim calcmode="lin" valueType="num">
                                      <p:cBhvr>
                                        <p:cTn id="156" dur="250" fill="hold"/>
                                        <p:tgtEl>
                                          <p:spTgt spid="39"/>
                                        </p:tgtEl>
                                        <p:attrNameLst>
                                          <p:attrName>ppt_y</p:attrName>
                                        </p:attrNameLst>
                                      </p:cBhvr>
                                      <p:tavLst>
                                        <p:tav tm="0">
                                          <p:val>
                                            <p:strVal val="#ppt_y+.1"/>
                                          </p:val>
                                        </p:tav>
                                        <p:tav tm="100000">
                                          <p:val>
                                            <p:strVal val="#ppt_y"/>
                                          </p:val>
                                        </p:tav>
                                      </p:tavLst>
                                    </p:anim>
                                  </p:childTnLst>
                                </p:cTn>
                              </p:par>
                              <p:par>
                                <p:cTn id="157" presetID="42" presetClass="entr" presetSubtype="0" fill="hold" grpId="0" nodeType="withEffect">
                                  <p:stCondLst>
                                    <p:cond delay="0"/>
                                  </p:stCondLst>
                                  <p:childTnLst>
                                    <p:set>
                                      <p:cBhvr>
                                        <p:cTn id="158" dur="1" fill="hold">
                                          <p:stCondLst>
                                            <p:cond delay="0"/>
                                          </p:stCondLst>
                                        </p:cTn>
                                        <p:tgtEl>
                                          <p:spTgt spid="40"/>
                                        </p:tgtEl>
                                        <p:attrNameLst>
                                          <p:attrName>style.visibility</p:attrName>
                                        </p:attrNameLst>
                                      </p:cBhvr>
                                      <p:to>
                                        <p:strVal val="visible"/>
                                      </p:to>
                                    </p:set>
                                    <p:animEffect transition="in" filter="fade">
                                      <p:cBhvr>
                                        <p:cTn id="159" dur="250"/>
                                        <p:tgtEl>
                                          <p:spTgt spid="40"/>
                                        </p:tgtEl>
                                      </p:cBhvr>
                                    </p:animEffect>
                                    <p:anim calcmode="lin" valueType="num">
                                      <p:cBhvr>
                                        <p:cTn id="160" dur="250" fill="hold"/>
                                        <p:tgtEl>
                                          <p:spTgt spid="40"/>
                                        </p:tgtEl>
                                        <p:attrNameLst>
                                          <p:attrName>ppt_x</p:attrName>
                                        </p:attrNameLst>
                                      </p:cBhvr>
                                      <p:tavLst>
                                        <p:tav tm="0">
                                          <p:val>
                                            <p:strVal val="#ppt_x"/>
                                          </p:val>
                                        </p:tav>
                                        <p:tav tm="100000">
                                          <p:val>
                                            <p:strVal val="#ppt_x"/>
                                          </p:val>
                                        </p:tav>
                                      </p:tavLst>
                                    </p:anim>
                                    <p:anim calcmode="lin" valueType="num">
                                      <p:cBhvr>
                                        <p:cTn id="161" dur="250" fill="hold"/>
                                        <p:tgtEl>
                                          <p:spTgt spid="40"/>
                                        </p:tgtEl>
                                        <p:attrNameLst>
                                          <p:attrName>ppt_y</p:attrName>
                                        </p:attrNameLst>
                                      </p:cBhvr>
                                      <p:tavLst>
                                        <p:tav tm="0">
                                          <p:val>
                                            <p:strVal val="#ppt_y+.1"/>
                                          </p:val>
                                        </p:tav>
                                        <p:tav tm="100000">
                                          <p:val>
                                            <p:strVal val="#ppt_y"/>
                                          </p:val>
                                        </p:tav>
                                      </p:tavLst>
                                    </p:anim>
                                  </p:childTnLst>
                                </p:cTn>
                              </p:par>
                              <p:par>
                                <p:cTn id="162" presetID="42" presetClass="entr" presetSubtype="0" fill="hold" grpId="0" nodeType="withEffect">
                                  <p:stCondLst>
                                    <p:cond delay="0"/>
                                  </p:stCondLst>
                                  <p:childTnLst>
                                    <p:set>
                                      <p:cBhvr>
                                        <p:cTn id="163" dur="1" fill="hold">
                                          <p:stCondLst>
                                            <p:cond delay="0"/>
                                          </p:stCondLst>
                                        </p:cTn>
                                        <p:tgtEl>
                                          <p:spTgt spid="41"/>
                                        </p:tgtEl>
                                        <p:attrNameLst>
                                          <p:attrName>style.visibility</p:attrName>
                                        </p:attrNameLst>
                                      </p:cBhvr>
                                      <p:to>
                                        <p:strVal val="visible"/>
                                      </p:to>
                                    </p:set>
                                    <p:animEffect transition="in" filter="fade">
                                      <p:cBhvr>
                                        <p:cTn id="164" dur="250"/>
                                        <p:tgtEl>
                                          <p:spTgt spid="41"/>
                                        </p:tgtEl>
                                      </p:cBhvr>
                                    </p:animEffect>
                                    <p:anim calcmode="lin" valueType="num">
                                      <p:cBhvr>
                                        <p:cTn id="165" dur="250" fill="hold"/>
                                        <p:tgtEl>
                                          <p:spTgt spid="41"/>
                                        </p:tgtEl>
                                        <p:attrNameLst>
                                          <p:attrName>ppt_x</p:attrName>
                                        </p:attrNameLst>
                                      </p:cBhvr>
                                      <p:tavLst>
                                        <p:tav tm="0">
                                          <p:val>
                                            <p:strVal val="#ppt_x"/>
                                          </p:val>
                                        </p:tav>
                                        <p:tav tm="100000">
                                          <p:val>
                                            <p:strVal val="#ppt_x"/>
                                          </p:val>
                                        </p:tav>
                                      </p:tavLst>
                                    </p:anim>
                                    <p:anim calcmode="lin" valueType="num">
                                      <p:cBhvr>
                                        <p:cTn id="166" dur="250" fill="hold"/>
                                        <p:tgtEl>
                                          <p:spTgt spid="41"/>
                                        </p:tgtEl>
                                        <p:attrNameLst>
                                          <p:attrName>ppt_y</p:attrName>
                                        </p:attrNameLst>
                                      </p:cBhvr>
                                      <p:tavLst>
                                        <p:tav tm="0">
                                          <p:val>
                                            <p:strVal val="#ppt_y+.1"/>
                                          </p:val>
                                        </p:tav>
                                        <p:tav tm="100000">
                                          <p:val>
                                            <p:strVal val="#ppt_y"/>
                                          </p:val>
                                        </p:tav>
                                      </p:tavLst>
                                    </p:anim>
                                  </p:childTnLst>
                                </p:cTn>
                              </p:par>
                              <p:par>
                                <p:cTn id="167" presetID="42" presetClass="entr" presetSubtype="0" fill="hold" grpId="0" nodeType="withEffect">
                                  <p:stCondLst>
                                    <p:cond delay="0"/>
                                  </p:stCondLst>
                                  <p:childTnLst>
                                    <p:set>
                                      <p:cBhvr>
                                        <p:cTn id="168" dur="1" fill="hold">
                                          <p:stCondLst>
                                            <p:cond delay="0"/>
                                          </p:stCondLst>
                                        </p:cTn>
                                        <p:tgtEl>
                                          <p:spTgt spid="42"/>
                                        </p:tgtEl>
                                        <p:attrNameLst>
                                          <p:attrName>style.visibility</p:attrName>
                                        </p:attrNameLst>
                                      </p:cBhvr>
                                      <p:to>
                                        <p:strVal val="visible"/>
                                      </p:to>
                                    </p:set>
                                    <p:animEffect transition="in" filter="fade">
                                      <p:cBhvr>
                                        <p:cTn id="169" dur="250"/>
                                        <p:tgtEl>
                                          <p:spTgt spid="42"/>
                                        </p:tgtEl>
                                      </p:cBhvr>
                                    </p:animEffect>
                                    <p:anim calcmode="lin" valueType="num">
                                      <p:cBhvr>
                                        <p:cTn id="170" dur="250" fill="hold"/>
                                        <p:tgtEl>
                                          <p:spTgt spid="42"/>
                                        </p:tgtEl>
                                        <p:attrNameLst>
                                          <p:attrName>ppt_x</p:attrName>
                                        </p:attrNameLst>
                                      </p:cBhvr>
                                      <p:tavLst>
                                        <p:tav tm="0">
                                          <p:val>
                                            <p:strVal val="#ppt_x"/>
                                          </p:val>
                                        </p:tav>
                                        <p:tav tm="100000">
                                          <p:val>
                                            <p:strVal val="#ppt_x"/>
                                          </p:val>
                                        </p:tav>
                                      </p:tavLst>
                                    </p:anim>
                                    <p:anim calcmode="lin" valueType="num">
                                      <p:cBhvr>
                                        <p:cTn id="171" dur="250" fill="hold"/>
                                        <p:tgtEl>
                                          <p:spTgt spid="42"/>
                                        </p:tgtEl>
                                        <p:attrNameLst>
                                          <p:attrName>ppt_y</p:attrName>
                                        </p:attrNameLst>
                                      </p:cBhvr>
                                      <p:tavLst>
                                        <p:tav tm="0">
                                          <p:val>
                                            <p:strVal val="#ppt_y+.1"/>
                                          </p:val>
                                        </p:tav>
                                        <p:tav tm="100000">
                                          <p:val>
                                            <p:strVal val="#ppt_y"/>
                                          </p:val>
                                        </p:tav>
                                      </p:tavLst>
                                    </p:anim>
                                  </p:childTnLst>
                                </p:cTn>
                              </p:par>
                              <p:par>
                                <p:cTn id="172" presetID="42" presetClass="entr" presetSubtype="0" fill="hold" grpId="0" nodeType="withEffect">
                                  <p:stCondLst>
                                    <p:cond delay="0"/>
                                  </p:stCondLst>
                                  <p:childTnLst>
                                    <p:set>
                                      <p:cBhvr>
                                        <p:cTn id="173" dur="1" fill="hold">
                                          <p:stCondLst>
                                            <p:cond delay="0"/>
                                          </p:stCondLst>
                                        </p:cTn>
                                        <p:tgtEl>
                                          <p:spTgt spid="43"/>
                                        </p:tgtEl>
                                        <p:attrNameLst>
                                          <p:attrName>style.visibility</p:attrName>
                                        </p:attrNameLst>
                                      </p:cBhvr>
                                      <p:to>
                                        <p:strVal val="visible"/>
                                      </p:to>
                                    </p:set>
                                    <p:animEffect transition="in" filter="fade">
                                      <p:cBhvr>
                                        <p:cTn id="174" dur="250"/>
                                        <p:tgtEl>
                                          <p:spTgt spid="43"/>
                                        </p:tgtEl>
                                      </p:cBhvr>
                                    </p:animEffect>
                                    <p:anim calcmode="lin" valueType="num">
                                      <p:cBhvr>
                                        <p:cTn id="175" dur="250" fill="hold"/>
                                        <p:tgtEl>
                                          <p:spTgt spid="43"/>
                                        </p:tgtEl>
                                        <p:attrNameLst>
                                          <p:attrName>ppt_x</p:attrName>
                                        </p:attrNameLst>
                                      </p:cBhvr>
                                      <p:tavLst>
                                        <p:tav tm="0">
                                          <p:val>
                                            <p:strVal val="#ppt_x"/>
                                          </p:val>
                                        </p:tav>
                                        <p:tav tm="100000">
                                          <p:val>
                                            <p:strVal val="#ppt_x"/>
                                          </p:val>
                                        </p:tav>
                                      </p:tavLst>
                                    </p:anim>
                                    <p:anim calcmode="lin" valueType="num">
                                      <p:cBhvr>
                                        <p:cTn id="176" dur="250" fill="hold"/>
                                        <p:tgtEl>
                                          <p:spTgt spid="43"/>
                                        </p:tgtEl>
                                        <p:attrNameLst>
                                          <p:attrName>ppt_y</p:attrName>
                                        </p:attrNameLst>
                                      </p:cBhvr>
                                      <p:tavLst>
                                        <p:tav tm="0">
                                          <p:val>
                                            <p:strVal val="#ppt_y+.1"/>
                                          </p:val>
                                        </p:tav>
                                        <p:tav tm="100000">
                                          <p:val>
                                            <p:strVal val="#ppt_y"/>
                                          </p:val>
                                        </p:tav>
                                      </p:tavLst>
                                    </p:anim>
                                  </p:childTnLst>
                                </p:cTn>
                              </p:par>
                              <p:par>
                                <p:cTn id="177" presetID="1" presetClass="entr" presetSubtype="0" fill="hold" nodeType="withEffect">
                                  <p:stCondLst>
                                    <p:cond delay="0"/>
                                  </p:stCondLst>
                                  <p:childTnLst>
                                    <p:set>
                                      <p:cBhvr>
                                        <p:cTn id="178" dur="1" fill="hold">
                                          <p:stCondLst>
                                            <p:cond delay="0"/>
                                          </p:stCondLst>
                                        </p:cTn>
                                        <p:tgtEl>
                                          <p:spTgt spid="45"/>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46"/>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presetID="42" presetClass="entr" presetSubtype="0" fill="hold" grpId="0" nodeType="clickEffect">
                                  <p:stCondLst>
                                    <p:cond delay="0"/>
                                  </p:stCondLst>
                                  <p:childTnLst>
                                    <p:set>
                                      <p:cBhvr>
                                        <p:cTn id="184" dur="1" fill="hold">
                                          <p:stCondLst>
                                            <p:cond delay="0"/>
                                          </p:stCondLst>
                                        </p:cTn>
                                        <p:tgtEl>
                                          <p:spTgt spid="47"/>
                                        </p:tgtEl>
                                        <p:attrNameLst>
                                          <p:attrName>style.visibility</p:attrName>
                                        </p:attrNameLst>
                                      </p:cBhvr>
                                      <p:to>
                                        <p:strVal val="visible"/>
                                      </p:to>
                                    </p:set>
                                    <p:animEffect transition="in" filter="fade">
                                      <p:cBhvr>
                                        <p:cTn id="185" dur="250"/>
                                        <p:tgtEl>
                                          <p:spTgt spid="47"/>
                                        </p:tgtEl>
                                      </p:cBhvr>
                                    </p:animEffect>
                                    <p:anim calcmode="lin" valueType="num">
                                      <p:cBhvr>
                                        <p:cTn id="186" dur="250" fill="hold"/>
                                        <p:tgtEl>
                                          <p:spTgt spid="47"/>
                                        </p:tgtEl>
                                        <p:attrNameLst>
                                          <p:attrName>ppt_x</p:attrName>
                                        </p:attrNameLst>
                                      </p:cBhvr>
                                      <p:tavLst>
                                        <p:tav tm="0">
                                          <p:val>
                                            <p:strVal val="#ppt_x"/>
                                          </p:val>
                                        </p:tav>
                                        <p:tav tm="100000">
                                          <p:val>
                                            <p:strVal val="#ppt_x"/>
                                          </p:val>
                                        </p:tav>
                                      </p:tavLst>
                                    </p:anim>
                                    <p:anim calcmode="lin" valueType="num">
                                      <p:cBhvr>
                                        <p:cTn id="187" dur="250" fill="hold"/>
                                        <p:tgtEl>
                                          <p:spTgt spid="47"/>
                                        </p:tgtEl>
                                        <p:attrNameLst>
                                          <p:attrName>ppt_y</p:attrName>
                                        </p:attrNameLst>
                                      </p:cBhvr>
                                      <p:tavLst>
                                        <p:tav tm="0">
                                          <p:val>
                                            <p:strVal val="#ppt_y+.1"/>
                                          </p:val>
                                        </p:tav>
                                        <p:tav tm="100000">
                                          <p:val>
                                            <p:strVal val="#ppt_y"/>
                                          </p:val>
                                        </p:tav>
                                      </p:tavLst>
                                    </p:anim>
                                  </p:childTnLst>
                                </p:cTn>
                              </p:par>
                              <p:par>
                                <p:cTn id="188" presetID="47" presetClass="exit" presetSubtype="0" fill="hold" grpId="1" nodeType="withEffect">
                                  <p:stCondLst>
                                    <p:cond delay="0"/>
                                  </p:stCondLst>
                                  <p:childTnLst>
                                    <p:animEffect transition="out" filter="fade">
                                      <p:cBhvr>
                                        <p:cTn id="189" dur="250"/>
                                        <p:tgtEl>
                                          <p:spTgt spid="32"/>
                                        </p:tgtEl>
                                      </p:cBhvr>
                                    </p:animEffect>
                                    <p:anim calcmode="lin" valueType="num">
                                      <p:cBhvr>
                                        <p:cTn id="190" dur="250"/>
                                        <p:tgtEl>
                                          <p:spTgt spid="32"/>
                                        </p:tgtEl>
                                        <p:attrNameLst>
                                          <p:attrName>ppt_x</p:attrName>
                                        </p:attrNameLst>
                                      </p:cBhvr>
                                      <p:tavLst>
                                        <p:tav tm="0">
                                          <p:val>
                                            <p:strVal val="ppt_x"/>
                                          </p:val>
                                        </p:tav>
                                        <p:tav tm="100000">
                                          <p:val>
                                            <p:strVal val="ppt_x"/>
                                          </p:val>
                                        </p:tav>
                                      </p:tavLst>
                                    </p:anim>
                                    <p:anim calcmode="lin" valueType="num">
                                      <p:cBhvr>
                                        <p:cTn id="191" dur="250"/>
                                        <p:tgtEl>
                                          <p:spTgt spid="32"/>
                                        </p:tgtEl>
                                        <p:attrNameLst>
                                          <p:attrName>ppt_y</p:attrName>
                                        </p:attrNameLst>
                                      </p:cBhvr>
                                      <p:tavLst>
                                        <p:tav tm="0">
                                          <p:val>
                                            <p:strVal val="ppt_y"/>
                                          </p:val>
                                        </p:tav>
                                        <p:tav tm="100000">
                                          <p:val>
                                            <p:strVal val="ppt_y-.1"/>
                                          </p:val>
                                        </p:tav>
                                      </p:tavLst>
                                    </p:anim>
                                    <p:set>
                                      <p:cBhvr>
                                        <p:cTn id="192" dur="1" fill="hold">
                                          <p:stCondLst>
                                            <p:cond delay="249"/>
                                          </p:stCondLst>
                                        </p:cTn>
                                        <p:tgtEl>
                                          <p:spTgt spid="32"/>
                                        </p:tgtEl>
                                        <p:attrNameLst>
                                          <p:attrName>style.visibility</p:attrName>
                                        </p:attrNameLst>
                                      </p:cBhvr>
                                      <p:to>
                                        <p:strVal val="hidden"/>
                                      </p:to>
                                    </p:set>
                                  </p:childTnLst>
                                </p:cTn>
                              </p:par>
                            </p:childTnLst>
                          </p:cTn>
                        </p:par>
                        <p:par>
                          <p:cTn id="193" fill="hold">
                            <p:stCondLst>
                              <p:cond delay="250"/>
                            </p:stCondLst>
                            <p:childTnLst>
                              <p:par>
                                <p:cTn id="194" presetID="42" presetClass="path" presetSubtype="0" accel="50000" decel="50000" fill="hold" grpId="0" nodeType="afterEffect">
                                  <p:stCondLst>
                                    <p:cond delay="0"/>
                                  </p:stCondLst>
                                  <p:childTnLst>
                                    <p:animMotion origin="layout" path="M 1.11022E-16 -4.44444E-6 L -0.66953 -0.51018 " pathEditMode="relative" rAng="0" ptsTypes="AA">
                                      <p:cBhvr>
                                        <p:cTn id="195" dur="1000" fill="hold"/>
                                        <p:tgtEl>
                                          <p:spTgt spid="45"/>
                                        </p:tgtEl>
                                        <p:attrNameLst>
                                          <p:attrName>ppt_x</p:attrName>
                                          <p:attrName>ppt_y</p:attrName>
                                        </p:attrNameLst>
                                      </p:cBhvr>
                                      <p:rCtr x="-33477" y="-25509"/>
                                    </p:animMotion>
                                  </p:childTnLst>
                                </p:cTn>
                              </p:par>
                              <p:par>
                                <p:cTn id="196" presetID="42" presetClass="path" presetSubtype="0" accel="50000" decel="50000" fill="hold" nodeType="withEffect">
                                  <p:stCondLst>
                                    <p:cond delay="0"/>
                                  </p:stCondLst>
                                  <p:childTnLst>
                                    <p:animMotion origin="layout" path="M -0.00404 0.00648 L -0.60729 -0.43727 " pathEditMode="relative" rAng="0" ptsTypes="AA">
                                      <p:cBhvr>
                                        <p:cTn id="197" dur="1000" fill="hold"/>
                                        <p:tgtEl>
                                          <p:spTgt spid="46"/>
                                        </p:tgtEl>
                                        <p:attrNameLst>
                                          <p:attrName>ppt_x</p:attrName>
                                          <p:attrName>ppt_y</p:attrName>
                                        </p:attrNameLst>
                                      </p:cBhvr>
                                      <p:rCtr x="-30169" y="-22199"/>
                                    </p:animMotion>
                                  </p:childTnLst>
                                </p:cTn>
                              </p:par>
                            </p:childTnLst>
                          </p:cTn>
                        </p:par>
                        <p:par>
                          <p:cTn id="198" fill="hold">
                            <p:stCondLst>
                              <p:cond delay="1250"/>
                            </p:stCondLst>
                            <p:childTnLst>
                              <p:par>
                                <p:cTn id="199" presetID="8" presetClass="emph" presetSubtype="0" fill="hold" nodeType="afterEffect">
                                  <p:stCondLst>
                                    <p:cond delay="0"/>
                                  </p:stCondLst>
                                  <p:childTnLst>
                                    <p:animRot by="-5400000">
                                      <p:cBhvr>
                                        <p:cTn id="200" dur="250" fill="hold"/>
                                        <p:tgtEl>
                                          <p:spTgt spid="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3" grpId="0"/>
      <p:bldP spid="673" grpId="1"/>
      <p:bldP spid="2" grpId="0"/>
      <p:bldP spid="2" grpId="1"/>
      <p:bldP spid="32" grpId="0"/>
      <p:bldP spid="32" grpId="1"/>
      <p:bldP spid="34" grpId="0"/>
      <p:bldP spid="4" grpId="0"/>
      <p:bldP spid="37" grpId="0"/>
      <p:bldP spid="38" grpId="0"/>
      <p:bldP spid="39" grpId="0"/>
      <p:bldP spid="40" grpId="0"/>
      <p:bldP spid="41" grpId="0"/>
      <p:bldP spid="42" grpId="0"/>
      <p:bldP spid="43" grpId="0"/>
      <p:bldP spid="45" grpId="0"/>
      <p:bldP spid="47" grpId="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Checkout, Revert, and </a:t>
            </a:r>
            <a:r>
              <a:rPr lang="en-SG" dirty="0" smtClean="0"/>
              <a:t>Reset</a:t>
            </a:r>
            <a:endParaRPr lang="en-SG" dirty="0"/>
          </a:p>
        </p:txBody>
      </p:sp>
      <p:sp>
        <p:nvSpPr>
          <p:cNvPr id="3" name="Content Placeholder 2"/>
          <p:cNvSpPr>
            <a:spLocks noGrp="1"/>
          </p:cNvSpPr>
          <p:nvPr>
            <p:ph idx="1"/>
          </p:nvPr>
        </p:nvSpPr>
        <p:spPr/>
        <p:txBody>
          <a:bodyPr/>
          <a:lstStyle/>
          <a:p>
            <a:r>
              <a:rPr lang="en-SG" sz="2400" dirty="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git checkout &lt;</a:t>
            </a:r>
            <a:r>
              <a:rPr lang="en-SG" sz="2400" dirty="0" err="1" smtClean="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branch|commit</a:t>
            </a:r>
            <a:r>
              <a:rPr lang="en-SG" sz="2400" dirty="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&gt; </a:t>
            </a:r>
          </a:p>
          <a:p>
            <a:r>
              <a:rPr lang="en-SG" dirty="0"/>
              <a:t>Moves HEAD to that branch/commit</a:t>
            </a:r>
          </a:p>
          <a:p>
            <a:r>
              <a:rPr lang="en-SG" sz="2400" dirty="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git checkout &lt;commit&gt; &lt;file&gt;</a:t>
            </a:r>
          </a:p>
          <a:p>
            <a:r>
              <a:rPr lang="en-SG" dirty="0"/>
              <a:t>Takes &lt;file&gt; from the &lt;commit&gt;</a:t>
            </a:r>
          </a:p>
          <a:p>
            <a:r>
              <a:rPr lang="en-SG" sz="2400" dirty="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git revert &lt;commit&gt;</a:t>
            </a:r>
          </a:p>
          <a:p>
            <a:r>
              <a:rPr lang="en-SG" dirty="0"/>
              <a:t>Undoes the changes made in &lt;commit</a:t>
            </a:r>
            <a:r>
              <a:rPr lang="en-SG" dirty="0" smtClean="0"/>
              <a:t>&gt;</a:t>
            </a:r>
            <a:endParaRPr lang="en-SG" dirty="0"/>
          </a:p>
        </p:txBody>
      </p:sp>
    </p:spTree>
    <p:extLst>
      <p:ext uri="{BB962C8B-B14F-4D97-AF65-F5344CB8AC3E}">
        <p14:creationId xmlns:p14="http://schemas.microsoft.com/office/powerpoint/2010/main" val="4135082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Git </a:t>
            </a:r>
            <a:r>
              <a:rPr lang="en-SG" dirty="0" smtClean="0"/>
              <a:t>Reset</a:t>
            </a:r>
            <a:endParaRPr lang="en-SG" dirty="0"/>
          </a:p>
        </p:txBody>
      </p:sp>
      <p:sp>
        <p:nvSpPr>
          <p:cNvPr id="4" name="Text Placeholder 3"/>
          <p:cNvSpPr>
            <a:spLocks noGrp="1"/>
          </p:cNvSpPr>
          <p:nvPr>
            <p:ph type="body" sz="half" idx="2"/>
          </p:nvPr>
        </p:nvSpPr>
        <p:spPr/>
        <p:txBody>
          <a:bodyPr/>
          <a:lstStyle/>
          <a:p>
            <a:r>
              <a:rPr lang="en-SG" dirty="0" smtClean="0"/>
              <a:t>When shit gets out of control</a:t>
            </a:r>
          </a:p>
        </p:txBody>
      </p:sp>
      <p:pic>
        <p:nvPicPr>
          <p:cNvPr id="1032" name="Picture 8" descr="http://cdn3-www.craveonline.com/assets/uploads/2014/01/justin-bieber-arrested-csi.jpg"/>
          <p:cNvPicPr>
            <a:picLocks noGrp="1" noChangeAspect="1" noChangeArrowheads="1"/>
          </p:cNvPicPr>
          <p:nvPr>
            <p:ph type="pic" idx="1"/>
          </p:nvPr>
        </p:nvPicPr>
        <p:blipFill rotWithShape="1">
          <a:blip r:embed="rId3">
            <a:extLst>
              <a:ext uri="{28A0092B-C50C-407E-A947-70E740481C1C}">
                <a14:useLocalDpi xmlns:a14="http://schemas.microsoft.com/office/drawing/2010/main" val="0"/>
              </a:ext>
            </a:extLst>
          </a:blip>
          <a:srcRect t="9497" b="16042"/>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844568"/>
      </p:ext>
    </p:extLst>
  </p:cSld>
  <p:clrMapOvr>
    <a:masterClrMapping/>
  </p:clrMapOvr>
  <p:transition spd="slow">
    <p:push/>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Reset: Three </a:t>
            </a:r>
            <a:r>
              <a:rPr lang="en-SG" dirty="0" smtClean="0"/>
              <a:t>Modes</a:t>
            </a:r>
            <a:endParaRPr lang="en-SG" dirty="0"/>
          </a:p>
        </p:txBody>
      </p:sp>
      <p:sp>
        <p:nvSpPr>
          <p:cNvPr id="3" name="Content Placeholder 2"/>
          <p:cNvSpPr>
            <a:spLocks noGrp="1"/>
          </p:cNvSpPr>
          <p:nvPr>
            <p:ph idx="1"/>
          </p:nvPr>
        </p:nvSpPr>
        <p:spPr/>
        <p:txBody>
          <a:bodyPr/>
          <a:lstStyle/>
          <a:p>
            <a:r>
              <a:rPr lang="en-SG" sz="2400" dirty="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git reset &lt;commit&gt; --&lt;mode&gt;</a:t>
            </a:r>
          </a:p>
          <a:p>
            <a:r>
              <a:rPr lang="en-SG" sz="2400" dirty="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--hard </a:t>
            </a:r>
            <a:r>
              <a:rPr lang="en-SG" dirty="0"/>
              <a:t>completely drops all (tracked) changes since the specified commit</a:t>
            </a:r>
          </a:p>
          <a:p>
            <a:r>
              <a:rPr lang="en-SG" sz="2400" dirty="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--mixed </a:t>
            </a:r>
            <a:r>
              <a:rPr lang="en-SG" dirty="0"/>
              <a:t>drops changes from the repository and staging area, </a:t>
            </a:r>
            <a:r>
              <a:rPr lang="en-SG" dirty="0" smtClean="0"/>
              <a:t>leaves </a:t>
            </a:r>
            <a:r>
              <a:rPr lang="en-SG" dirty="0"/>
              <a:t>them in the working directory</a:t>
            </a:r>
          </a:p>
          <a:p>
            <a:r>
              <a:rPr lang="en-SG" sz="2400" dirty="0">
                <a:solidFill>
                  <a:schemeClr val="accent1">
                    <a:lumMod val="50000"/>
                  </a:schemeClr>
                </a:solidFill>
                <a:effectLst>
                  <a:reflection blurRad="6350" stA="40000" endPos="50000" dist="29997" dir="5400000" sy="-100000" algn="bl" rotWithShape="0"/>
                </a:effectLst>
                <a:latin typeface="Consolas" panose="020B0609020204030204" pitchFamily="49" charset="0"/>
                <a:cs typeface="Consolas" panose="020B0609020204030204" pitchFamily="49" charset="0"/>
              </a:rPr>
              <a:t>--soft </a:t>
            </a:r>
            <a:r>
              <a:rPr lang="en-SG" dirty="0"/>
              <a:t>drops changes from the repository, </a:t>
            </a:r>
            <a:r>
              <a:rPr lang="en-SG" dirty="0" smtClean="0"/>
              <a:t>leaves </a:t>
            </a:r>
            <a:r>
              <a:rPr lang="en-SG" dirty="0"/>
              <a:t>them in the staging area and working directory</a:t>
            </a:r>
          </a:p>
          <a:p>
            <a:endParaRPr lang="en-SG" dirty="0"/>
          </a:p>
        </p:txBody>
      </p:sp>
    </p:spTree>
    <p:extLst>
      <p:ext uri="{BB962C8B-B14F-4D97-AF65-F5344CB8AC3E}">
        <p14:creationId xmlns:p14="http://schemas.microsoft.com/office/powerpoint/2010/main" val="3317051061"/>
      </p:ext>
    </p:extLst>
  </p:cSld>
  <p:clrMapOvr>
    <a:masterClrMapping/>
  </p:clrMapOvr>
  <p:transition spd="slow">
    <p:push dir="u"/>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37" name="CustomShape 1"/>
          <p:cNvSpPr/>
          <p:nvPr/>
        </p:nvSpPr>
        <p:spPr>
          <a:xfrm>
            <a:off x="1097280" y="286560"/>
            <a:ext cx="10056240" cy="1448640"/>
          </a:xfrm>
          <a:prstGeom prst="rect">
            <a:avLst/>
          </a:prstGeom>
          <a:noFill/>
          <a:ln>
            <a:noFill/>
          </a:ln>
        </p:spPr>
        <p:txBody>
          <a:bodyPr lIns="90000" tIns="45000" rIns="90000" bIns="45000" anchor="b"/>
          <a:lstStyle/>
          <a:p>
            <a:pPr>
              <a:lnSpc>
                <a:spcPct val="85000"/>
              </a:lnSpc>
            </a:pPr>
            <a:r>
              <a:rPr lang="en-SG" sz="4800" i="1" dirty="0">
                <a:solidFill>
                  <a:srgbClr val="404040"/>
                </a:solidFill>
                <a:latin typeface="Segoe UI Light"/>
              </a:rPr>
              <a:t>git reset --hard</a:t>
            </a:r>
            <a:endParaRPr dirty="0"/>
          </a:p>
        </p:txBody>
      </p:sp>
      <p:pic>
        <p:nvPicPr>
          <p:cNvPr id="738" name="Picture 6"/>
          <p:cNvPicPr/>
          <p:nvPr/>
        </p:nvPicPr>
        <p:blipFill>
          <a:blip r:embed="rId3"/>
          <a:stretch>
            <a:fillRect/>
          </a:stretch>
        </p:blipFill>
        <p:spPr>
          <a:xfrm>
            <a:off x="8912520" y="286560"/>
            <a:ext cx="2241000" cy="398520"/>
          </a:xfrm>
          <a:prstGeom prst="rect">
            <a:avLst/>
          </a:prstGeom>
          <a:ln>
            <a:noFill/>
          </a:ln>
        </p:spPr>
      </p:pic>
      <p:sp>
        <p:nvSpPr>
          <p:cNvPr id="739" name="CustomShape 2"/>
          <p:cNvSpPr/>
          <p:nvPr/>
        </p:nvSpPr>
        <p:spPr>
          <a:xfrm>
            <a:off x="1097280" y="1924200"/>
            <a:ext cx="3053520" cy="4112640"/>
          </a:xfrm>
          <a:prstGeom prst="rect">
            <a:avLst/>
          </a:prstGeom>
          <a:gradFill>
            <a:gsLst>
              <a:gs pos="0">
                <a:srgbClr val="2F8849"/>
              </a:gs>
              <a:gs pos="100000">
                <a:srgbClr val="398B50"/>
              </a:gs>
            </a:gsLst>
            <a:path path="circle"/>
          </a:gradFill>
          <a:ln w="12600">
            <a:solidFill>
              <a:srgbClr val="3E8853"/>
            </a:solidFill>
            <a:round/>
          </a:ln>
        </p:spPr>
        <p:txBody>
          <a:bodyPr lIns="90000" tIns="45000" rIns="90000" bIns="45000"/>
          <a:lstStyle/>
          <a:p>
            <a:pPr algn="ctr">
              <a:lnSpc>
                <a:spcPct val="100000"/>
              </a:lnSpc>
            </a:pPr>
            <a:r>
              <a:rPr lang="en-SG" sz="3200">
                <a:solidFill>
                  <a:srgbClr val="FFFFFF"/>
                </a:solidFill>
                <a:latin typeface="Segoe UI Light"/>
              </a:rPr>
              <a:t>REPOSITORY</a:t>
            </a:r>
            <a:endParaRPr/>
          </a:p>
        </p:txBody>
      </p:sp>
      <p:sp>
        <p:nvSpPr>
          <p:cNvPr id="740" name="CustomShape 3"/>
          <p:cNvSpPr/>
          <p:nvPr/>
        </p:nvSpPr>
        <p:spPr>
          <a:xfrm>
            <a:off x="4598640" y="1924200"/>
            <a:ext cx="3053520" cy="4112640"/>
          </a:xfrm>
          <a:prstGeom prst="rect">
            <a:avLst/>
          </a:prstGeom>
          <a:gradFill>
            <a:gsLst>
              <a:gs pos="0">
                <a:srgbClr val="52A09C"/>
              </a:gs>
              <a:gs pos="100000">
                <a:srgbClr val="5EA5A1"/>
              </a:gs>
            </a:gsLst>
            <a:path path="circle"/>
          </a:gradFill>
          <a:ln w="12600">
            <a:solidFill>
              <a:srgbClr val="62A39F"/>
            </a:solidFill>
            <a:round/>
          </a:ln>
        </p:spPr>
        <p:txBody>
          <a:bodyPr lIns="90000" tIns="45000" rIns="90000" bIns="45000"/>
          <a:lstStyle/>
          <a:p>
            <a:pPr algn="ctr">
              <a:lnSpc>
                <a:spcPct val="100000"/>
              </a:lnSpc>
            </a:pPr>
            <a:r>
              <a:rPr lang="en-SG" sz="3200">
                <a:solidFill>
                  <a:srgbClr val="FFFFFF"/>
                </a:solidFill>
                <a:latin typeface="Segoe UI Light"/>
              </a:rPr>
              <a:t>STAGING AREA</a:t>
            </a:r>
            <a:endParaRPr/>
          </a:p>
        </p:txBody>
      </p:sp>
      <p:sp>
        <p:nvSpPr>
          <p:cNvPr id="741" name="CustomShape 4"/>
          <p:cNvSpPr/>
          <p:nvPr/>
        </p:nvSpPr>
        <p:spPr>
          <a:xfrm>
            <a:off x="8100000" y="1924200"/>
            <a:ext cx="3053520" cy="4112640"/>
          </a:xfrm>
          <a:prstGeom prst="rect">
            <a:avLst/>
          </a:prstGeom>
          <a:gradFill>
            <a:gsLst>
              <a:gs pos="0">
                <a:srgbClr val="0D7ECE"/>
              </a:gs>
              <a:gs pos="100000">
                <a:srgbClr val="1D83CD"/>
              </a:gs>
            </a:gsLst>
            <a:path path="circle"/>
          </a:gradFill>
          <a:ln w="12600">
            <a:solidFill>
              <a:srgbClr val="2683C6"/>
            </a:solidFill>
            <a:round/>
          </a:ln>
        </p:spPr>
        <p:txBody>
          <a:bodyPr lIns="90000" tIns="45000" rIns="90000" bIns="45000"/>
          <a:lstStyle/>
          <a:p>
            <a:pPr algn="ctr">
              <a:lnSpc>
                <a:spcPct val="100000"/>
              </a:lnSpc>
            </a:pPr>
            <a:r>
              <a:rPr lang="en-SG" sz="3200">
                <a:solidFill>
                  <a:srgbClr val="FFFFFF"/>
                </a:solidFill>
                <a:latin typeface="Segoe UI Light"/>
              </a:rPr>
              <a:t>WORKING DIRECTORY</a:t>
            </a:r>
            <a:endParaRPr/>
          </a:p>
        </p:txBody>
      </p:sp>
      <p:sp>
        <p:nvSpPr>
          <p:cNvPr id="742" name="CustomShape 5"/>
          <p:cNvSpPr/>
          <p:nvPr/>
        </p:nvSpPr>
        <p:spPr>
          <a:xfrm>
            <a:off x="1937880" y="3067200"/>
            <a:ext cx="1369440" cy="912240"/>
          </a:xfrm>
          <a:prstGeom prst="rect">
            <a:avLst/>
          </a:prstGeom>
          <a:solidFill>
            <a:srgbClr val="00B050"/>
          </a:solidFill>
          <a:ln w="15840">
            <a:solidFill>
              <a:srgbClr val="147FA8"/>
            </a:solidFill>
            <a:round/>
          </a:ln>
        </p:spPr>
        <p:txBody>
          <a:bodyPr lIns="90000" tIns="45000" rIns="90000" bIns="45000" anchor="ctr"/>
          <a:lstStyle/>
          <a:p>
            <a:pPr algn="ctr">
              <a:lnSpc>
                <a:spcPct val="100000"/>
              </a:lnSpc>
            </a:pPr>
            <a:r>
              <a:rPr lang="en-SG">
                <a:solidFill>
                  <a:srgbClr val="FFFFFF"/>
                </a:solidFill>
                <a:latin typeface="Segoe UI Light"/>
              </a:rPr>
              <a:t>Notes.txt</a:t>
            </a:r>
            <a:endParaRPr/>
          </a:p>
        </p:txBody>
      </p:sp>
      <p:sp>
        <p:nvSpPr>
          <p:cNvPr id="743" name="CustomShape 6"/>
          <p:cNvSpPr/>
          <p:nvPr/>
        </p:nvSpPr>
        <p:spPr>
          <a:xfrm>
            <a:off x="8942040" y="3067200"/>
            <a:ext cx="1369440" cy="912240"/>
          </a:xfrm>
          <a:prstGeom prst="rect">
            <a:avLst/>
          </a:prstGeom>
          <a:solidFill>
            <a:srgbClr val="00B050"/>
          </a:solidFill>
          <a:ln w="15840">
            <a:solidFill>
              <a:srgbClr val="147FA8"/>
            </a:solidFill>
            <a:round/>
          </a:ln>
        </p:spPr>
        <p:txBody>
          <a:bodyPr lIns="90000" tIns="45000" rIns="90000" bIns="45000" anchor="ctr"/>
          <a:lstStyle/>
          <a:p>
            <a:pPr algn="ctr">
              <a:lnSpc>
                <a:spcPct val="100000"/>
              </a:lnSpc>
            </a:pPr>
            <a:r>
              <a:rPr lang="en-SG">
                <a:solidFill>
                  <a:srgbClr val="FFFFFF"/>
                </a:solidFill>
                <a:latin typeface="Segoe UI Light"/>
              </a:rPr>
              <a:t>Notes.txt</a:t>
            </a:r>
            <a:endParaRPr/>
          </a:p>
        </p:txBody>
      </p:sp>
      <p:sp>
        <p:nvSpPr>
          <p:cNvPr id="744" name="CustomShape 7"/>
          <p:cNvSpPr/>
          <p:nvPr/>
        </p:nvSpPr>
        <p:spPr>
          <a:xfrm>
            <a:off x="8942040" y="3067200"/>
            <a:ext cx="1369440" cy="912240"/>
          </a:xfrm>
          <a:prstGeom prst="rect">
            <a:avLst/>
          </a:prstGeom>
          <a:solidFill>
            <a:srgbClr val="FFC000"/>
          </a:solidFill>
          <a:ln w="15840">
            <a:solidFill>
              <a:srgbClr val="147FA8"/>
            </a:solidFill>
            <a:round/>
          </a:ln>
        </p:spPr>
        <p:txBody>
          <a:bodyPr lIns="90000" tIns="45000" rIns="90000" bIns="45000" anchor="ctr"/>
          <a:lstStyle/>
          <a:p>
            <a:pPr algn="ctr">
              <a:lnSpc>
                <a:spcPct val="100000"/>
              </a:lnSpc>
            </a:pPr>
            <a:r>
              <a:rPr lang="en-SG">
                <a:solidFill>
                  <a:srgbClr val="FFFFFF"/>
                </a:solidFill>
                <a:latin typeface="Segoe UI Light"/>
              </a:rPr>
              <a:t>Notes.txt</a:t>
            </a:r>
            <a:endParaRPr/>
          </a:p>
        </p:txBody>
      </p:sp>
      <p:sp>
        <p:nvSpPr>
          <p:cNvPr id="745" name="CustomShape 8"/>
          <p:cNvSpPr/>
          <p:nvPr/>
        </p:nvSpPr>
        <p:spPr>
          <a:xfrm>
            <a:off x="5440680" y="3067200"/>
            <a:ext cx="1369440" cy="912240"/>
          </a:xfrm>
          <a:prstGeom prst="rect">
            <a:avLst/>
          </a:prstGeom>
          <a:solidFill>
            <a:srgbClr val="00B050"/>
          </a:solidFill>
          <a:ln w="15840">
            <a:solidFill>
              <a:srgbClr val="147FA8"/>
            </a:solidFill>
            <a:round/>
          </a:ln>
        </p:spPr>
        <p:txBody>
          <a:bodyPr lIns="90000" tIns="45000" rIns="90000" bIns="45000" anchor="ctr"/>
          <a:lstStyle/>
          <a:p>
            <a:pPr algn="ctr">
              <a:lnSpc>
                <a:spcPct val="100000"/>
              </a:lnSpc>
            </a:pPr>
            <a:r>
              <a:rPr lang="en-SG">
                <a:solidFill>
                  <a:srgbClr val="FFFFFF"/>
                </a:solidFill>
                <a:latin typeface="Segoe UI Light"/>
              </a:rPr>
              <a:t>Notes.txt</a:t>
            </a:r>
            <a:endParaRPr/>
          </a:p>
        </p:txBody>
      </p:sp>
      <p:sp>
        <p:nvSpPr>
          <p:cNvPr id="746" name="CustomShape 9"/>
          <p:cNvSpPr/>
          <p:nvPr/>
        </p:nvSpPr>
        <p:spPr>
          <a:xfrm>
            <a:off x="5440680" y="3067200"/>
            <a:ext cx="1369440" cy="912240"/>
          </a:xfrm>
          <a:prstGeom prst="rect">
            <a:avLst/>
          </a:prstGeom>
          <a:solidFill>
            <a:srgbClr val="FFC000"/>
          </a:solidFill>
          <a:ln w="15840">
            <a:solidFill>
              <a:srgbClr val="147FA8"/>
            </a:solidFill>
            <a:round/>
          </a:ln>
        </p:spPr>
        <p:txBody>
          <a:bodyPr lIns="90000" tIns="45000" rIns="90000" bIns="45000" anchor="ctr"/>
          <a:lstStyle/>
          <a:p>
            <a:pPr algn="ctr">
              <a:lnSpc>
                <a:spcPct val="100000"/>
              </a:lnSpc>
            </a:pPr>
            <a:r>
              <a:rPr lang="en-SG">
                <a:solidFill>
                  <a:srgbClr val="FFFFFF"/>
                </a:solidFill>
                <a:latin typeface="Segoe UI Light"/>
              </a:rPr>
              <a:t>Notes.txt</a:t>
            </a:r>
            <a:endParaRPr/>
          </a:p>
        </p:txBody>
      </p:sp>
      <p:sp>
        <p:nvSpPr>
          <p:cNvPr id="747" name="CustomShape 10"/>
          <p:cNvSpPr/>
          <p:nvPr/>
        </p:nvSpPr>
        <p:spPr>
          <a:xfrm>
            <a:off x="1937880" y="3067200"/>
            <a:ext cx="1369440" cy="912240"/>
          </a:xfrm>
          <a:prstGeom prst="rect">
            <a:avLst/>
          </a:prstGeom>
          <a:solidFill>
            <a:srgbClr val="FFC000"/>
          </a:solidFill>
          <a:ln w="15840">
            <a:solidFill>
              <a:srgbClr val="147FA8"/>
            </a:solidFill>
            <a:round/>
          </a:ln>
        </p:spPr>
        <p:txBody>
          <a:bodyPr lIns="90000" tIns="45000" rIns="90000" bIns="45000" anchor="ctr"/>
          <a:lstStyle/>
          <a:p>
            <a:pPr algn="ctr">
              <a:lnSpc>
                <a:spcPct val="100000"/>
              </a:lnSpc>
            </a:pPr>
            <a:r>
              <a:rPr lang="en-SG">
                <a:solidFill>
                  <a:srgbClr val="FFFFFF"/>
                </a:solidFill>
                <a:latin typeface="Segoe UI Light"/>
              </a:rPr>
              <a:t>Notes.txt</a:t>
            </a:r>
            <a:endParaRPr/>
          </a:p>
        </p:txBody>
      </p:sp>
      <p:sp>
        <p:nvSpPr>
          <p:cNvPr id="748" name="CustomShape 11"/>
          <p:cNvSpPr/>
          <p:nvPr/>
        </p:nvSpPr>
        <p:spPr>
          <a:xfrm>
            <a:off x="3309480" y="3524400"/>
            <a:ext cx="2129040" cy="360"/>
          </a:xfrm>
          <a:prstGeom prst="straightConnector1">
            <a:avLst/>
          </a:prstGeom>
          <a:noFill/>
          <a:ln w="57240">
            <a:solidFill>
              <a:srgbClr val="000000"/>
            </a:solidFill>
            <a:round/>
            <a:tailEnd type="triangle" w="med" len="med"/>
          </a:ln>
        </p:spPr>
      </p:sp>
      <p:sp>
        <p:nvSpPr>
          <p:cNvPr id="749" name="CustomShape 12"/>
          <p:cNvSpPr/>
          <p:nvPr/>
        </p:nvSpPr>
        <p:spPr>
          <a:xfrm>
            <a:off x="6812280" y="3524400"/>
            <a:ext cx="2129040" cy="360"/>
          </a:xfrm>
          <a:prstGeom prst="straightConnector1">
            <a:avLst/>
          </a:prstGeom>
          <a:noFill/>
          <a:ln w="57240">
            <a:solidFill>
              <a:srgbClr val="000000"/>
            </a:solidFill>
            <a:round/>
            <a:tailEnd type="triangle" w="med" len="med"/>
          </a:ln>
        </p:spPr>
      </p:sp>
      <p:pic>
        <p:nvPicPr>
          <p:cNvPr id="750" name="Picture 749"/>
          <p:cNvPicPr/>
          <p:nvPr/>
        </p:nvPicPr>
        <p:blipFill>
          <a:blip r:embed="rId4"/>
          <a:stretch>
            <a:fillRect/>
          </a:stretch>
        </p:blipFill>
        <p:spPr>
          <a:xfrm>
            <a:off x="11612880" y="5790960"/>
            <a:ext cx="492840" cy="492840"/>
          </a:xfrm>
          <a:prstGeom prst="rect">
            <a:avLst/>
          </a:prstGeom>
          <a:ln>
            <a:noFill/>
          </a:ln>
        </p:spPr>
      </p:pic>
    </p:spTree>
  </p:cSld>
  <p:clrMapOvr>
    <a:masterClrMapping/>
  </p:clrMapOvr>
  <p:transition spd="slow">
    <p:push dir="u"/>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xit" fill="hold" nodeType="clickEffect">
                                  <p:stCondLst>
                                    <p:cond delay="0"/>
                                  </p:stCondLst>
                                  <p:childTnLst>
                                    <p:animEffect transition="in" filter="fade">
                                      <p:cBhvr additive="repl">
                                        <p:cTn id="6" dur="500"/>
                                        <p:tgtEl>
                                          <p:spTgt spid="747"/>
                                        </p:tgtEl>
                                      </p:cBhvr>
                                    </p:animEffect>
                                    <p:set>
                                      <p:cBhvr>
                                        <p:cTn id="7" dur="1" fill="hold">
                                          <p:stCondLst>
                                            <p:cond delay="499"/>
                                          </p:stCondLst>
                                        </p:cTn>
                                        <p:tgtEl>
                                          <p:spTgt spid="74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748"/>
                                        </p:tgtEl>
                                        <p:attrNameLst>
                                          <p:attrName>style.visibility</p:attrName>
                                        </p:attrNameLst>
                                      </p:cBhvr>
                                      <p:to>
                                        <p:strVal val="visible"/>
                                      </p:to>
                                    </p:set>
                                    <p:animEffect transition="in" filter="fade">
                                      <p:cBhvr additive="repl">
                                        <p:cTn id="12" dur="500"/>
                                        <p:tgtEl>
                                          <p:spTgt spid="748"/>
                                        </p:tgtEl>
                                      </p:cBhvr>
                                    </p:animEffect>
                                  </p:childTnLst>
                                </p:cTn>
                              </p:par>
                              <p:par>
                                <p:cTn id="13" presetID="10" presetClass="exit" fill="hold" nodeType="withEffect">
                                  <p:stCondLst>
                                    <p:cond delay="0"/>
                                  </p:stCondLst>
                                  <p:childTnLst>
                                    <p:animEffect transition="in" filter="fade">
                                      <p:cBhvr additive="repl">
                                        <p:cTn id="14" dur="500"/>
                                        <p:tgtEl>
                                          <p:spTgt spid="746"/>
                                        </p:tgtEl>
                                      </p:cBhvr>
                                    </p:animEffect>
                                    <p:set>
                                      <p:cBhvr>
                                        <p:cTn id="15" dur="1" fill="hold">
                                          <p:stCondLst>
                                            <p:cond delay="499"/>
                                          </p:stCondLst>
                                        </p:cTn>
                                        <p:tgtEl>
                                          <p:spTgt spid="74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fill="hold" nodeType="clickEffect">
                                  <p:stCondLst>
                                    <p:cond delay="0"/>
                                  </p:stCondLst>
                                  <p:childTnLst>
                                    <p:set>
                                      <p:cBhvr>
                                        <p:cTn id="19" dur="1" fill="hold">
                                          <p:stCondLst>
                                            <p:cond delay="0"/>
                                          </p:stCondLst>
                                        </p:cTn>
                                        <p:tgtEl>
                                          <p:spTgt spid="749"/>
                                        </p:tgtEl>
                                        <p:attrNameLst>
                                          <p:attrName>style.visibility</p:attrName>
                                        </p:attrNameLst>
                                      </p:cBhvr>
                                      <p:to>
                                        <p:strVal val="visible"/>
                                      </p:to>
                                    </p:set>
                                    <p:animEffect transition="in" filter="fade">
                                      <p:cBhvr additive="repl">
                                        <p:cTn id="20" dur="500"/>
                                        <p:tgtEl>
                                          <p:spTgt spid="749"/>
                                        </p:tgtEl>
                                      </p:cBhvr>
                                    </p:animEffect>
                                  </p:childTnLst>
                                </p:cTn>
                              </p:par>
                              <p:par>
                                <p:cTn id="21" presetID="10" presetClass="exit" fill="hold" nodeType="withEffect">
                                  <p:stCondLst>
                                    <p:cond delay="0"/>
                                  </p:stCondLst>
                                  <p:childTnLst>
                                    <p:animEffect transition="in" filter="fade">
                                      <p:cBhvr additive="repl">
                                        <p:cTn id="22" dur="500"/>
                                        <p:tgtEl>
                                          <p:spTgt spid="744"/>
                                        </p:tgtEl>
                                      </p:cBhvr>
                                    </p:animEffect>
                                    <p:set>
                                      <p:cBhvr>
                                        <p:cTn id="23" dur="1" fill="hold">
                                          <p:stCondLst>
                                            <p:cond delay="499"/>
                                          </p:stCondLst>
                                        </p:cTn>
                                        <p:tgtEl>
                                          <p:spTgt spid="7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SG" dirty="0"/>
              <a:t>git reset --</a:t>
            </a:r>
            <a:r>
              <a:rPr lang="en-SG" dirty="0" smtClean="0"/>
              <a:t>hard</a:t>
            </a:r>
            <a:endParaRPr lang="en-SG" dirty="0"/>
          </a:p>
        </p:txBody>
      </p:sp>
      <p:pic>
        <p:nvPicPr>
          <p:cNvPr id="7" name="Picture 8" descr="http://iconbug.com/data/c9/400/c52003be989a73de1522cadd17b75b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5388" y="3607000"/>
            <a:ext cx="2880000" cy="288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crat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6001" y="3416500"/>
            <a:ext cx="2879999" cy="288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iki.xbmc.org/images/f/f1/Bo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66181" y="3607000"/>
            <a:ext cx="2879999" cy="288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2" descr="moleskine, notebook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42769" y="2806899"/>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11" name="CustomShape 2"/>
          <p:cNvSpPr/>
          <p:nvPr/>
        </p:nvSpPr>
        <p:spPr>
          <a:xfrm>
            <a:off x="2277759" y="2851989"/>
            <a:ext cx="816840" cy="835920"/>
          </a:xfrm>
          <a:prstGeom prst="ellipse">
            <a:avLst/>
          </a:prstGeom>
          <a:ln/>
        </p:spPr>
        <p:style>
          <a:lnRef idx="3">
            <a:schemeClr val="lt1"/>
          </a:lnRef>
          <a:fillRef idx="1">
            <a:schemeClr val="accent3"/>
          </a:fillRef>
          <a:effectRef idx="1">
            <a:schemeClr val="accent3"/>
          </a:effectRef>
          <a:fontRef idx="minor">
            <a:schemeClr val="lt1"/>
          </a:fontRef>
        </p:style>
      </p:sp>
      <p:sp>
        <p:nvSpPr>
          <p:cNvPr id="13" name="TextBox 12"/>
          <p:cNvSpPr txBox="1"/>
          <p:nvPr/>
        </p:nvSpPr>
        <p:spPr>
          <a:xfrm>
            <a:off x="2431141" y="3091117"/>
            <a:ext cx="510076" cy="369332"/>
          </a:xfrm>
          <a:prstGeom prst="rect">
            <a:avLst/>
          </a:prstGeom>
          <a:noFill/>
        </p:spPr>
        <p:txBody>
          <a:bodyPr wrap="none" rtlCol="0">
            <a:spAutoFit/>
          </a:bodyPr>
          <a:lstStyle/>
          <a:p>
            <a:pPr algn="ctr"/>
            <a:r>
              <a:rPr lang="en-SG" dirty="0">
                <a:solidFill>
                  <a:schemeClr val="bg1">
                    <a:lumMod val="95000"/>
                  </a:schemeClr>
                </a:solidFill>
                <a:latin typeface="+mj-lt"/>
              </a:rPr>
              <a:t>a1b</a:t>
            </a:r>
          </a:p>
        </p:txBody>
      </p:sp>
      <p:pic>
        <p:nvPicPr>
          <p:cNvPr id="14" name="Picture 22" descr="moleskine, notebook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7445" y="2806900"/>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15" name="CustomShape 2"/>
          <p:cNvSpPr/>
          <p:nvPr/>
        </p:nvSpPr>
        <p:spPr>
          <a:xfrm>
            <a:off x="5332435" y="2851990"/>
            <a:ext cx="816840" cy="835920"/>
          </a:xfrm>
          <a:prstGeom prst="ellipse">
            <a:avLst/>
          </a:prstGeom>
          <a:ln/>
        </p:spPr>
        <p:style>
          <a:lnRef idx="3">
            <a:schemeClr val="lt1"/>
          </a:lnRef>
          <a:fillRef idx="1">
            <a:schemeClr val="accent3"/>
          </a:fillRef>
          <a:effectRef idx="1">
            <a:schemeClr val="accent3"/>
          </a:effectRef>
          <a:fontRef idx="minor">
            <a:schemeClr val="lt1"/>
          </a:fontRef>
        </p:style>
      </p:sp>
      <p:sp>
        <p:nvSpPr>
          <p:cNvPr id="16" name="TextBox 15"/>
          <p:cNvSpPr txBox="1"/>
          <p:nvPr/>
        </p:nvSpPr>
        <p:spPr>
          <a:xfrm>
            <a:off x="5485817" y="3091118"/>
            <a:ext cx="510076" cy="369332"/>
          </a:xfrm>
          <a:prstGeom prst="rect">
            <a:avLst/>
          </a:prstGeom>
          <a:noFill/>
        </p:spPr>
        <p:txBody>
          <a:bodyPr wrap="none" rtlCol="0">
            <a:spAutoFit/>
          </a:bodyPr>
          <a:lstStyle/>
          <a:p>
            <a:pPr algn="ctr"/>
            <a:r>
              <a:rPr lang="en-SG" dirty="0">
                <a:solidFill>
                  <a:schemeClr val="bg1">
                    <a:lumMod val="95000"/>
                  </a:schemeClr>
                </a:solidFill>
                <a:latin typeface="+mj-lt"/>
              </a:rPr>
              <a:t>a1b</a:t>
            </a:r>
          </a:p>
        </p:txBody>
      </p:sp>
    </p:spTree>
    <p:extLst>
      <p:ext uri="{BB962C8B-B14F-4D97-AF65-F5344CB8AC3E}">
        <p14:creationId xmlns:p14="http://schemas.microsoft.com/office/powerpoint/2010/main" val="1569459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43200000">
                                      <p:cBhvr>
                                        <p:cTn id="6" dur="750" fill="hold"/>
                                        <p:tgtEl>
                                          <p:spTgt spid="7"/>
                                        </p:tgtEl>
                                        <p:attrNameLst>
                                          <p:attrName>r</p:attrName>
                                        </p:attrNameLst>
                                      </p:cBhvr>
                                    </p:animRot>
                                  </p:childTnLst>
                                </p:cTn>
                              </p:par>
                            </p:childTnLst>
                          </p:cTn>
                        </p:par>
                        <p:par>
                          <p:cTn id="7" fill="hold">
                            <p:stCondLst>
                              <p:cond delay="750"/>
                            </p:stCondLst>
                            <p:childTnLst>
                              <p:par>
                                <p:cTn id="8" presetID="42" presetClass="entr" presetSubtype="0" fill="hold"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250"/>
                                        <p:tgtEl>
                                          <p:spTgt spid="11"/>
                                        </p:tgtEl>
                                      </p:cBhvr>
                                    </p:animEffect>
                                    <p:anim calcmode="lin" valueType="num">
                                      <p:cBhvr>
                                        <p:cTn id="11" dur="250" fill="hold"/>
                                        <p:tgtEl>
                                          <p:spTgt spid="11"/>
                                        </p:tgtEl>
                                        <p:attrNameLst>
                                          <p:attrName>ppt_x</p:attrName>
                                        </p:attrNameLst>
                                      </p:cBhvr>
                                      <p:tavLst>
                                        <p:tav tm="0">
                                          <p:val>
                                            <p:strVal val="#ppt_x"/>
                                          </p:val>
                                        </p:tav>
                                        <p:tav tm="100000">
                                          <p:val>
                                            <p:strVal val="#ppt_x"/>
                                          </p:val>
                                        </p:tav>
                                      </p:tavLst>
                                    </p:anim>
                                    <p:anim calcmode="lin" valueType="num">
                                      <p:cBhvr>
                                        <p:cTn id="12" dur="250" fill="hold"/>
                                        <p:tgtEl>
                                          <p:spTgt spid="11"/>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250"/>
                                        <p:tgtEl>
                                          <p:spTgt spid="13"/>
                                        </p:tgtEl>
                                      </p:cBhvr>
                                    </p:animEffect>
                                    <p:anim calcmode="lin" valueType="num">
                                      <p:cBhvr>
                                        <p:cTn id="16" dur="250" fill="hold"/>
                                        <p:tgtEl>
                                          <p:spTgt spid="13"/>
                                        </p:tgtEl>
                                        <p:attrNameLst>
                                          <p:attrName>ppt_x</p:attrName>
                                        </p:attrNameLst>
                                      </p:cBhvr>
                                      <p:tavLst>
                                        <p:tav tm="0">
                                          <p:val>
                                            <p:strVal val="#ppt_x"/>
                                          </p:val>
                                        </p:tav>
                                        <p:tav tm="100000">
                                          <p:val>
                                            <p:strVal val="#ppt_x"/>
                                          </p:val>
                                        </p:tav>
                                      </p:tavLst>
                                    </p:anim>
                                    <p:anim calcmode="lin" valueType="num">
                                      <p:cBhvr>
                                        <p:cTn id="17" dur="250" fill="hold"/>
                                        <p:tgtEl>
                                          <p:spTgt spid="13"/>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250"/>
                                        <p:tgtEl>
                                          <p:spTgt spid="10"/>
                                        </p:tgtEl>
                                      </p:cBhvr>
                                    </p:animEffect>
                                    <p:anim calcmode="lin" valueType="num">
                                      <p:cBhvr>
                                        <p:cTn id="21" dur="250" fill="hold"/>
                                        <p:tgtEl>
                                          <p:spTgt spid="10"/>
                                        </p:tgtEl>
                                        <p:attrNameLst>
                                          <p:attrName>ppt_x</p:attrName>
                                        </p:attrNameLst>
                                      </p:cBhvr>
                                      <p:tavLst>
                                        <p:tav tm="0">
                                          <p:val>
                                            <p:strVal val="#ppt_x"/>
                                          </p:val>
                                        </p:tav>
                                        <p:tav tm="100000">
                                          <p:val>
                                            <p:strVal val="#ppt_x"/>
                                          </p:val>
                                        </p:tav>
                                      </p:tavLst>
                                    </p:anim>
                                    <p:anim calcmode="lin" valueType="num">
                                      <p:cBhvr>
                                        <p:cTn id="22" dur="25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63" presetClass="path" presetSubtype="0" accel="50000" decel="50000" fill="hold" nodeType="clickEffect">
                                  <p:stCondLst>
                                    <p:cond delay="0"/>
                                  </p:stCondLst>
                                  <p:childTnLst>
                                    <p:animMotion origin="layout" path="M 0 0 L 0.25 0 E" pathEditMode="relative" ptsTypes="">
                                      <p:cBhvr>
                                        <p:cTn id="26" dur="1000" fill="hold"/>
                                        <p:tgtEl>
                                          <p:spTgt spid="11"/>
                                        </p:tgtEl>
                                        <p:attrNameLst>
                                          <p:attrName>ppt_x</p:attrName>
                                          <p:attrName>ppt_y</p:attrName>
                                        </p:attrNameLst>
                                      </p:cBhvr>
                                    </p:animMotion>
                                  </p:childTnLst>
                                </p:cTn>
                              </p:par>
                              <p:par>
                                <p:cTn id="27" presetID="63" presetClass="path" presetSubtype="0" accel="50000" decel="50000" fill="hold" grpId="1" nodeType="withEffect">
                                  <p:stCondLst>
                                    <p:cond delay="0"/>
                                  </p:stCondLst>
                                  <p:childTnLst>
                                    <p:animMotion origin="layout" path="M 0 0 L 0.25 0 E" pathEditMode="relative" ptsTypes="">
                                      <p:cBhvr>
                                        <p:cTn id="28" dur="1000" fill="hold"/>
                                        <p:tgtEl>
                                          <p:spTgt spid="13"/>
                                        </p:tgtEl>
                                        <p:attrNameLst>
                                          <p:attrName>ppt_x</p:attrName>
                                          <p:attrName>ppt_y</p:attrName>
                                        </p:attrNameLst>
                                      </p:cBhvr>
                                    </p:animMotion>
                                  </p:childTnLst>
                                </p:cTn>
                              </p:par>
                              <p:par>
                                <p:cTn id="29" presetID="63" presetClass="path" presetSubtype="0" accel="50000" decel="50000" fill="hold" nodeType="withEffect">
                                  <p:stCondLst>
                                    <p:cond delay="0"/>
                                  </p:stCondLst>
                                  <p:childTnLst>
                                    <p:animMotion origin="layout" path="M 0 0 L 0.25 0 E" pathEditMode="relative" ptsTypes="">
                                      <p:cBhvr>
                                        <p:cTn id="30" dur="1000" fill="hold"/>
                                        <p:tgtEl>
                                          <p:spTgt spid="10"/>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1"/>
                                        </p:tgtEl>
                                        <p:attrNameLst>
                                          <p:attrName>style.visibility</p:attrName>
                                        </p:attrNameLst>
                                      </p:cBhvr>
                                      <p:to>
                                        <p:strVal val="hidden"/>
                                      </p:to>
                                    </p:set>
                                  </p:childTnLst>
                                </p:cTn>
                              </p:par>
                              <p:par>
                                <p:cTn id="41" presetID="1" presetClass="exit" presetSubtype="0" fill="hold" grpId="2" nodeType="withEffect">
                                  <p:stCondLst>
                                    <p:cond delay="0"/>
                                  </p:stCondLst>
                                  <p:childTnLst>
                                    <p:set>
                                      <p:cBhvr>
                                        <p:cTn id="42" dur="1" fill="hold">
                                          <p:stCondLst>
                                            <p:cond delay="0"/>
                                          </p:stCondLst>
                                        </p:cTn>
                                        <p:tgtEl>
                                          <p:spTgt spid="13"/>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0"/>
                                        </p:tgtEl>
                                        <p:attrNameLst>
                                          <p:attrName>style.visibility</p:attrName>
                                        </p:attrNameLst>
                                      </p:cBhvr>
                                      <p:to>
                                        <p:strVal val="hidden"/>
                                      </p:to>
                                    </p:set>
                                  </p:childTnLst>
                                </p:cTn>
                              </p:par>
                              <p:par>
                                <p:cTn id="45" presetID="63" presetClass="path" presetSubtype="0" accel="50000" decel="50000" fill="hold" nodeType="withEffect">
                                  <p:stCondLst>
                                    <p:cond delay="0"/>
                                  </p:stCondLst>
                                  <p:childTnLst>
                                    <p:animMotion origin="layout" path="M -4.58333E-6 1.85185E-6 L 0.32943 1.85185E-6 " pathEditMode="relative" rAng="0" ptsTypes="AA">
                                      <p:cBhvr>
                                        <p:cTn id="46" dur="1000" fill="hold"/>
                                        <p:tgtEl>
                                          <p:spTgt spid="14"/>
                                        </p:tgtEl>
                                        <p:attrNameLst>
                                          <p:attrName>ppt_x</p:attrName>
                                          <p:attrName>ppt_y</p:attrName>
                                        </p:attrNameLst>
                                      </p:cBhvr>
                                      <p:rCtr x="16471" y="0"/>
                                    </p:animMotion>
                                  </p:childTnLst>
                                </p:cTn>
                              </p:par>
                              <p:par>
                                <p:cTn id="47" presetID="63" presetClass="path" presetSubtype="0" accel="50000" decel="50000" fill="hold" nodeType="withEffect">
                                  <p:stCondLst>
                                    <p:cond delay="0"/>
                                  </p:stCondLst>
                                  <p:childTnLst>
                                    <p:animMotion origin="layout" path="M -3.33333E-6 -1.85185E-6 L 0.32813 -0.00023 " pathEditMode="relative" rAng="0" ptsTypes="AA">
                                      <p:cBhvr>
                                        <p:cTn id="48" dur="1000" fill="hold"/>
                                        <p:tgtEl>
                                          <p:spTgt spid="15"/>
                                        </p:tgtEl>
                                        <p:attrNameLst>
                                          <p:attrName>ppt_x</p:attrName>
                                          <p:attrName>ppt_y</p:attrName>
                                        </p:attrNameLst>
                                      </p:cBhvr>
                                      <p:rCtr x="16406" y="-23"/>
                                    </p:animMotion>
                                  </p:childTnLst>
                                </p:cTn>
                              </p:par>
                              <p:par>
                                <p:cTn id="49" presetID="63" presetClass="path" presetSubtype="0" accel="50000" decel="50000" fill="hold" grpId="1" nodeType="withEffect">
                                  <p:stCondLst>
                                    <p:cond delay="0"/>
                                  </p:stCondLst>
                                  <p:childTnLst>
                                    <p:animMotion origin="layout" path="M -3.33333E-6 3.7037E-6 L 0.32839 3.7037E-6 " pathEditMode="relative" rAng="0" ptsTypes="AA">
                                      <p:cBhvr>
                                        <p:cTn id="50" dur="1000" fill="hold"/>
                                        <p:tgtEl>
                                          <p:spTgt spid="16"/>
                                        </p:tgtEl>
                                        <p:attrNameLst>
                                          <p:attrName>ppt_x</p:attrName>
                                          <p:attrName>ppt_y</p:attrName>
                                        </p:attrNameLst>
                                      </p:cBhvr>
                                      <p:rCtr x="1641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3" grpId="2"/>
      <p:bldP spid="16" grpId="0"/>
      <p:bldP spid="16" grpId="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1" name="CustomShape 1"/>
          <p:cNvSpPr/>
          <p:nvPr/>
        </p:nvSpPr>
        <p:spPr>
          <a:xfrm>
            <a:off x="8100000" y="4806000"/>
            <a:ext cx="3053520" cy="1146600"/>
          </a:xfrm>
          <a:prstGeom prst="rect">
            <a:avLst/>
          </a:prstGeom>
          <a:gradFill>
            <a:gsLst>
              <a:gs pos="0">
                <a:srgbClr val="0D7ECE"/>
              </a:gs>
              <a:gs pos="100000">
                <a:srgbClr val="1D83CD"/>
              </a:gs>
            </a:gsLst>
            <a:path path="circle"/>
          </a:gradFill>
          <a:ln w="12600">
            <a:solidFill>
              <a:srgbClr val="2683C6"/>
            </a:solidFill>
            <a:round/>
          </a:ln>
        </p:spPr>
      </p:sp>
      <p:sp>
        <p:nvSpPr>
          <p:cNvPr id="752" name="CustomShape 2"/>
          <p:cNvSpPr/>
          <p:nvPr/>
        </p:nvSpPr>
        <p:spPr>
          <a:xfrm>
            <a:off x="4596480" y="4813560"/>
            <a:ext cx="3053520" cy="1139040"/>
          </a:xfrm>
          <a:prstGeom prst="rect">
            <a:avLst/>
          </a:prstGeom>
          <a:gradFill>
            <a:gsLst>
              <a:gs pos="0">
                <a:srgbClr val="52A09C"/>
              </a:gs>
              <a:gs pos="100000">
                <a:srgbClr val="5EA5A1"/>
              </a:gs>
            </a:gsLst>
            <a:path path="circle"/>
          </a:gradFill>
          <a:ln w="12600">
            <a:solidFill>
              <a:srgbClr val="62A39F"/>
            </a:solidFill>
            <a:round/>
          </a:ln>
        </p:spPr>
      </p:sp>
      <p:sp>
        <p:nvSpPr>
          <p:cNvPr id="753" name="CustomShape 3"/>
          <p:cNvSpPr/>
          <p:nvPr/>
        </p:nvSpPr>
        <p:spPr>
          <a:xfrm>
            <a:off x="1097280" y="4813560"/>
            <a:ext cx="3053520" cy="1139040"/>
          </a:xfrm>
          <a:prstGeom prst="rect">
            <a:avLst/>
          </a:prstGeom>
          <a:gradFill>
            <a:gsLst>
              <a:gs pos="0">
                <a:srgbClr val="2F8849"/>
              </a:gs>
              <a:gs pos="100000">
                <a:srgbClr val="398B50"/>
              </a:gs>
            </a:gsLst>
            <a:path path="circle"/>
          </a:gradFill>
          <a:ln w="12600">
            <a:solidFill>
              <a:srgbClr val="3E8853"/>
            </a:solidFill>
            <a:round/>
          </a:ln>
        </p:spPr>
      </p:sp>
      <p:sp>
        <p:nvSpPr>
          <p:cNvPr id="754" name="CustomShape 4"/>
          <p:cNvSpPr/>
          <p:nvPr/>
        </p:nvSpPr>
        <p:spPr>
          <a:xfrm>
            <a:off x="1097280" y="286560"/>
            <a:ext cx="10056240" cy="1448640"/>
          </a:xfrm>
          <a:prstGeom prst="rect">
            <a:avLst/>
          </a:prstGeom>
          <a:noFill/>
          <a:ln>
            <a:noFill/>
          </a:ln>
        </p:spPr>
        <p:txBody>
          <a:bodyPr lIns="90000" tIns="45000" rIns="90000" bIns="45000" anchor="b"/>
          <a:lstStyle/>
          <a:p>
            <a:pPr>
              <a:lnSpc>
                <a:spcPct val="85000"/>
              </a:lnSpc>
            </a:pPr>
            <a:r>
              <a:rPr lang="en-SG" sz="4800" i="1">
                <a:solidFill>
                  <a:srgbClr val="404040"/>
                </a:solidFill>
                <a:latin typeface="Segoe UI Light"/>
              </a:rPr>
              <a:t>git reset </a:t>
            </a:r>
            <a:r>
              <a:rPr lang="en-SG" sz="4800">
                <a:solidFill>
                  <a:srgbClr val="404040"/>
                </a:solidFill>
                <a:latin typeface="Segoe UI Light"/>
              </a:rPr>
              <a:t>Visualised</a:t>
            </a:r>
            <a:endParaRPr/>
          </a:p>
        </p:txBody>
      </p:sp>
      <p:pic>
        <p:nvPicPr>
          <p:cNvPr id="755" name="Picture 6"/>
          <p:cNvPicPr/>
          <p:nvPr/>
        </p:nvPicPr>
        <p:blipFill>
          <a:blip r:embed="rId3"/>
          <a:stretch>
            <a:fillRect/>
          </a:stretch>
        </p:blipFill>
        <p:spPr>
          <a:xfrm>
            <a:off x="8912520" y="286560"/>
            <a:ext cx="2241000" cy="398520"/>
          </a:xfrm>
          <a:prstGeom prst="rect">
            <a:avLst/>
          </a:prstGeom>
          <a:ln>
            <a:noFill/>
          </a:ln>
        </p:spPr>
      </p:pic>
      <p:sp>
        <p:nvSpPr>
          <p:cNvPr id="756" name="CustomShape 5"/>
          <p:cNvSpPr/>
          <p:nvPr/>
        </p:nvSpPr>
        <p:spPr>
          <a:xfrm>
            <a:off x="1097280" y="1924200"/>
            <a:ext cx="3053520" cy="1139040"/>
          </a:xfrm>
          <a:prstGeom prst="rect">
            <a:avLst/>
          </a:prstGeom>
          <a:gradFill>
            <a:gsLst>
              <a:gs pos="0">
                <a:srgbClr val="2F8849"/>
              </a:gs>
              <a:gs pos="100000">
                <a:srgbClr val="398B50"/>
              </a:gs>
            </a:gsLst>
            <a:path path="circle"/>
          </a:gradFill>
          <a:ln w="12600">
            <a:solidFill>
              <a:srgbClr val="3E8853"/>
            </a:solidFill>
            <a:round/>
          </a:ln>
        </p:spPr>
        <p:txBody>
          <a:bodyPr lIns="90000" tIns="45000" rIns="90000" bIns="45000"/>
          <a:lstStyle/>
          <a:p>
            <a:pPr algn="ctr">
              <a:lnSpc>
                <a:spcPct val="100000"/>
              </a:lnSpc>
            </a:pPr>
            <a:r>
              <a:rPr lang="en-SG" sz="2000">
                <a:solidFill>
                  <a:srgbClr val="FFFFFF"/>
                </a:solidFill>
                <a:latin typeface="Segoe UI Light"/>
              </a:rPr>
              <a:t>REPOSITORY</a:t>
            </a:r>
            <a:endParaRPr/>
          </a:p>
        </p:txBody>
      </p:sp>
      <p:sp>
        <p:nvSpPr>
          <p:cNvPr id="757" name="CustomShape 6"/>
          <p:cNvSpPr/>
          <p:nvPr/>
        </p:nvSpPr>
        <p:spPr>
          <a:xfrm>
            <a:off x="4598640" y="1924200"/>
            <a:ext cx="3053520" cy="1139040"/>
          </a:xfrm>
          <a:prstGeom prst="rect">
            <a:avLst/>
          </a:prstGeom>
          <a:gradFill>
            <a:gsLst>
              <a:gs pos="0">
                <a:srgbClr val="52A09C"/>
              </a:gs>
              <a:gs pos="100000">
                <a:srgbClr val="5EA5A1"/>
              </a:gs>
            </a:gsLst>
            <a:path path="circle"/>
          </a:gradFill>
          <a:ln w="12600">
            <a:solidFill>
              <a:srgbClr val="62A39F"/>
            </a:solidFill>
            <a:round/>
          </a:ln>
        </p:spPr>
        <p:txBody>
          <a:bodyPr lIns="90000" tIns="45000" rIns="90000" bIns="45000"/>
          <a:lstStyle/>
          <a:p>
            <a:pPr algn="ctr">
              <a:lnSpc>
                <a:spcPct val="100000"/>
              </a:lnSpc>
            </a:pPr>
            <a:r>
              <a:rPr lang="en-SG" sz="2000">
                <a:solidFill>
                  <a:srgbClr val="FFFFFF"/>
                </a:solidFill>
                <a:latin typeface="Segoe UI Light"/>
              </a:rPr>
              <a:t>STAGING AREA</a:t>
            </a:r>
            <a:endParaRPr/>
          </a:p>
        </p:txBody>
      </p:sp>
      <p:sp>
        <p:nvSpPr>
          <p:cNvPr id="758" name="CustomShape 7"/>
          <p:cNvSpPr/>
          <p:nvPr/>
        </p:nvSpPr>
        <p:spPr>
          <a:xfrm>
            <a:off x="8100000" y="1924200"/>
            <a:ext cx="3053520" cy="1146600"/>
          </a:xfrm>
          <a:prstGeom prst="rect">
            <a:avLst/>
          </a:prstGeom>
          <a:gradFill>
            <a:gsLst>
              <a:gs pos="0">
                <a:srgbClr val="0D7ECE"/>
              </a:gs>
              <a:gs pos="100000">
                <a:srgbClr val="1D83CD"/>
              </a:gs>
            </a:gsLst>
            <a:path path="circle"/>
          </a:gradFill>
          <a:ln w="12600">
            <a:solidFill>
              <a:srgbClr val="2683C6"/>
            </a:solidFill>
            <a:round/>
          </a:ln>
        </p:spPr>
        <p:txBody>
          <a:bodyPr lIns="90000" tIns="45000" rIns="90000" bIns="45000"/>
          <a:lstStyle/>
          <a:p>
            <a:pPr algn="ctr">
              <a:lnSpc>
                <a:spcPct val="100000"/>
              </a:lnSpc>
            </a:pPr>
            <a:r>
              <a:rPr lang="en-SG" sz="2000">
                <a:solidFill>
                  <a:srgbClr val="FFFFFF"/>
                </a:solidFill>
                <a:latin typeface="Segoe UI Light"/>
              </a:rPr>
              <a:t>WORKING DIRECTORY</a:t>
            </a:r>
            <a:endParaRPr/>
          </a:p>
        </p:txBody>
      </p:sp>
      <p:sp>
        <p:nvSpPr>
          <p:cNvPr id="759" name="CustomShape 8"/>
          <p:cNvSpPr/>
          <p:nvPr/>
        </p:nvSpPr>
        <p:spPr>
          <a:xfrm>
            <a:off x="1906920" y="5151600"/>
            <a:ext cx="1369440" cy="605160"/>
          </a:xfrm>
          <a:prstGeom prst="rect">
            <a:avLst/>
          </a:prstGeom>
          <a:solidFill>
            <a:srgbClr val="00B050"/>
          </a:solidFill>
          <a:ln w="15840">
            <a:solidFill>
              <a:srgbClr val="147FA8"/>
            </a:solidFill>
            <a:round/>
          </a:ln>
        </p:spPr>
        <p:txBody>
          <a:bodyPr lIns="90000" tIns="45000" rIns="90000" bIns="45000" anchor="ctr"/>
          <a:lstStyle/>
          <a:p>
            <a:pPr algn="ctr">
              <a:lnSpc>
                <a:spcPct val="100000"/>
              </a:lnSpc>
            </a:pPr>
            <a:r>
              <a:rPr lang="en-SG">
                <a:solidFill>
                  <a:srgbClr val="FFFFFF"/>
                </a:solidFill>
                <a:latin typeface="Segoe UI Light"/>
              </a:rPr>
              <a:t>Notes.txt</a:t>
            </a:r>
            <a:endParaRPr/>
          </a:p>
        </p:txBody>
      </p:sp>
      <p:sp>
        <p:nvSpPr>
          <p:cNvPr id="760" name="CustomShape 9"/>
          <p:cNvSpPr/>
          <p:nvPr/>
        </p:nvSpPr>
        <p:spPr>
          <a:xfrm>
            <a:off x="8911080" y="5151600"/>
            <a:ext cx="1369440" cy="605160"/>
          </a:xfrm>
          <a:prstGeom prst="rect">
            <a:avLst/>
          </a:prstGeom>
          <a:solidFill>
            <a:srgbClr val="00B050"/>
          </a:solidFill>
          <a:ln w="15840">
            <a:solidFill>
              <a:srgbClr val="147FA8"/>
            </a:solidFill>
            <a:round/>
          </a:ln>
        </p:spPr>
        <p:txBody>
          <a:bodyPr lIns="90000" tIns="45000" rIns="90000" bIns="45000" anchor="ctr"/>
          <a:lstStyle/>
          <a:p>
            <a:pPr algn="ctr">
              <a:lnSpc>
                <a:spcPct val="100000"/>
              </a:lnSpc>
            </a:pPr>
            <a:r>
              <a:rPr lang="en-SG">
                <a:solidFill>
                  <a:srgbClr val="FFFFFF"/>
                </a:solidFill>
                <a:latin typeface="Segoe UI Light"/>
              </a:rPr>
              <a:t>Notes.txt</a:t>
            </a:r>
            <a:endParaRPr/>
          </a:p>
        </p:txBody>
      </p:sp>
      <p:sp>
        <p:nvSpPr>
          <p:cNvPr id="761" name="CustomShape 10"/>
          <p:cNvSpPr/>
          <p:nvPr/>
        </p:nvSpPr>
        <p:spPr>
          <a:xfrm>
            <a:off x="8911080" y="5151600"/>
            <a:ext cx="1369440" cy="605160"/>
          </a:xfrm>
          <a:prstGeom prst="rect">
            <a:avLst/>
          </a:prstGeom>
          <a:solidFill>
            <a:srgbClr val="FFC000"/>
          </a:solidFill>
          <a:ln w="15840">
            <a:solidFill>
              <a:srgbClr val="147FA8"/>
            </a:solidFill>
            <a:round/>
          </a:ln>
        </p:spPr>
        <p:txBody>
          <a:bodyPr lIns="90000" tIns="45000" rIns="90000" bIns="45000" anchor="ctr"/>
          <a:lstStyle/>
          <a:p>
            <a:pPr algn="ctr">
              <a:lnSpc>
                <a:spcPct val="100000"/>
              </a:lnSpc>
            </a:pPr>
            <a:r>
              <a:rPr lang="en-SG">
                <a:solidFill>
                  <a:srgbClr val="FFFFFF"/>
                </a:solidFill>
                <a:latin typeface="Segoe UI Light"/>
              </a:rPr>
              <a:t>Notes.txt</a:t>
            </a:r>
            <a:endParaRPr/>
          </a:p>
        </p:txBody>
      </p:sp>
      <p:sp>
        <p:nvSpPr>
          <p:cNvPr id="762" name="CustomShape 11"/>
          <p:cNvSpPr/>
          <p:nvPr/>
        </p:nvSpPr>
        <p:spPr>
          <a:xfrm>
            <a:off x="5409720" y="5151600"/>
            <a:ext cx="1369440" cy="605160"/>
          </a:xfrm>
          <a:prstGeom prst="rect">
            <a:avLst/>
          </a:prstGeom>
          <a:solidFill>
            <a:srgbClr val="00B050"/>
          </a:solidFill>
          <a:ln w="15840">
            <a:solidFill>
              <a:srgbClr val="147FA8"/>
            </a:solidFill>
            <a:round/>
          </a:ln>
        </p:spPr>
        <p:txBody>
          <a:bodyPr lIns="90000" tIns="45000" rIns="90000" bIns="45000" anchor="ctr"/>
          <a:lstStyle/>
          <a:p>
            <a:pPr algn="ctr">
              <a:lnSpc>
                <a:spcPct val="100000"/>
              </a:lnSpc>
            </a:pPr>
            <a:r>
              <a:rPr lang="en-SG">
                <a:solidFill>
                  <a:srgbClr val="FFFFFF"/>
                </a:solidFill>
                <a:latin typeface="Segoe UI Light"/>
              </a:rPr>
              <a:t>Notes.txt</a:t>
            </a:r>
            <a:endParaRPr/>
          </a:p>
        </p:txBody>
      </p:sp>
      <p:sp>
        <p:nvSpPr>
          <p:cNvPr id="763" name="CustomShape 12"/>
          <p:cNvSpPr/>
          <p:nvPr/>
        </p:nvSpPr>
        <p:spPr>
          <a:xfrm>
            <a:off x="5409720" y="5151600"/>
            <a:ext cx="1369440" cy="605160"/>
          </a:xfrm>
          <a:prstGeom prst="rect">
            <a:avLst/>
          </a:prstGeom>
          <a:solidFill>
            <a:srgbClr val="FFC000"/>
          </a:solidFill>
          <a:ln w="15840">
            <a:solidFill>
              <a:srgbClr val="147FA8"/>
            </a:solidFill>
            <a:round/>
          </a:ln>
        </p:spPr>
        <p:txBody>
          <a:bodyPr lIns="90000" tIns="45000" rIns="90000" bIns="45000" anchor="ctr"/>
          <a:lstStyle/>
          <a:p>
            <a:pPr algn="ctr">
              <a:lnSpc>
                <a:spcPct val="100000"/>
              </a:lnSpc>
            </a:pPr>
            <a:r>
              <a:rPr lang="en-SG">
                <a:solidFill>
                  <a:srgbClr val="FFFFFF"/>
                </a:solidFill>
                <a:latin typeface="Segoe UI Light"/>
              </a:rPr>
              <a:t>Notes.txt</a:t>
            </a:r>
            <a:endParaRPr/>
          </a:p>
        </p:txBody>
      </p:sp>
      <p:sp>
        <p:nvSpPr>
          <p:cNvPr id="764" name="CustomShape 13"/>
          <p:cNvSpPr/>
          <p:nvPr/>
        </p:nvSpPr>
        <p:spPr>
          <a:xfrm>
            <a:off x="1906920" y="5151600"/>
            <a:ext cx="1369440" cy="605160"/>
          </a:xfrm>
          <a:prstGeom prst="rect">
            <a:avLst/>
          </a:prstGeom>
          <a:solidFill>
            <a:srgbClr val="FFC000"/>
          </a:solidFill>
          <a:ln w="15840">
            <a:solidFill>
              <a:srgbClr val="147FA8"/>
            </a:solidFill>
            <a:round/>
          </a:ln>
        </p:spPr>
        <p:txBody>
          <a:bodyPr lIns="90000" tIns="45000" rIns="90000" bIns="45000" anchor="ctr"/>
          <a:lstStyle/>
          <a:p>
            <a:pPr algn="ctr">
              <a:lnSpc>
                <a:spcPct val="100000"/>
              </a:lnSpc>
            </a:pPr>
            <a:r>
              <a:rPr lang="en-SG">
                <a:solidFill>
                  <a:srgbClr val="FFFFFF"/>
                </a:solidFill>
                <a:latin typeface="Segoe UI Light"/>
              </a:rPr>
              <a:t>Notes.txt</a:t>
            </a:r>
            <a:endParaRPr/>
          </a:p>
        </p:txBody>
      </p:sp>
      <p:sp>
        <p:nvSpPr>
          <p:cNvPr id="765" name="CustomShape 14"/>
          <p:cNvSpPr/>
          <p:nvPr/>
        </p:nvSpPr>
        <p:spPr>
          <a:xfrm>
            <a:off x="3278520" y="5455080"/>
            <a:ext cx="2129040" cy="360"/>
          </a:xfrm>
          <a:prstGeom prst="straightConnector1">
            <a:avLst/>
          </a:prstGeom>
          <a:noFill/>
          <a:ln w="57240">
            <a:solidFill>
              <a:srgbClr val="000000"/>
            </a:solidFill>
            <a:round/>
            <a:tailEnd type="triangle" w="med" len="med"/>
          </a:ln>
        </p:spPr>
      </p:sp>
      <p:sp>
        <p:nvSpPr>
          <p:cNvPr id="766" name="CustomShape 15"/>
          <p:cNvSpPr/>
          <p:nvPr/>
        </p:nvSpPr>
        <p:spPr>
          <a:xfrm>
            <a:off x="6781320" y="5450760"/>
            <a:ext cx="2129040" cy="360"/>
          </a:xfrm>
          <a:prstGeom prst="straightConnector1">
            <a:avLst/>
          </a:prstGeom>
          <a:noFill/>
          <a:ln w="57240">
            <a:solidFill>
              <a:srgbClr val="000000"/>
            </a:solidFill>
            <a:round/>
            <a:tailEnd type="triangle" w="med" len="med"/>
          </a:ln>
        </p:spPr>
      </p:sp>
      <p:sp>
        <p:nvSpPr>
          <p:cNvPr id="767" name="CustomShape 16"/>
          <p:cNvSpPr/>
          <p:nvPr/>
        </p:nvSpPr>
        <p:spPr>
          <a:xfrm>
            <a:off x="1097280" y="3368880"/>
            <a:ext cx="3053520" cy="1139040"/>
          </a:xfrm>
          <a:prstGeom prst="rect">
            <a:avLst/>
          </a:prstGeom>
          <a:gradFill>
            <a:gsLst>
              <a:gs pos="0">
                <a:srgbClr val="2F8849"/>
              </a:gs>
              <a:gs pos="100000">
                <a:srgbClr val="398B50"/>
              </a:gs>
            </a:gsLst>
            <a:path path="circle"/>
          </a:gradFill>
          <a:ln w="12600">
            <a:solidFill>
              <a:srgbClr val="3E8853"/>
            </a:solidFill>
            <a:round/>
          </a:ln>
        </p:spPr>
      </p:sp>
      <p:sp>
        <p:nvSpPr>
          <p:cNvPr id="768" name="CustomShape 17"/>
          <p:cNvSpPr/>
          <p:nvPr/>
        </p:nvSpPr>
        <p:spPr>
          <a:xfrm>
            <a:off x="4598640" y="3364200"/>
            <a:ext cx="3053520" cy="1139040"/>
          </a:xfrm>
          <a:prstGeom prst="rect">
            <a:avLst/>
          </a:prstGeom>
          <a:gradFill>
            <a:gsLst>
              <a:gs pos="0">
                <a:srgbClr val="52A09C"/>
              </a:gs>
              <a:gs pos="100000">
                <a:srgbClr val="5EA5A1"/>
              </a:gs>
            </a:gsLst>
            <a:path path="circle"/>
          </a:gradFill>
          <a:ln w="12600">
            <a:solidFill>
              <a:srgbClr val="62A39F"/>
            </a:solidFill>
            <a:round/>
          </a:ln>
        </p:spPr>
      </p:sp>
      <p:sp>
        <p:nvSpPr>
          <p:cNvPr id="769" name="CustomShape 18"/>
          <p:cNvSpPr/>
          <p:nvPr/>
        </p:nvSpPr>
        <p:spPr>
          <a:xfrm>
            <a:off x="8100000" y="3381480"/>
            <a:ext cx="3053520" cy="1146600"/>
          </a:xfrm>
          <a:prstGeom prst="rect">
            <a:avLst/>
          </a:prstGeom>
          <a:gradFill>
            <a:gsLst>
              <a:gs pos="0">
                <a:srgbClr val="0D7ECE"/>
              </a:gs>
              <a:gs pos="100000">
                <a:srgbClr val="1D83CD"/>
              </a:gs>
            </a:gsLst>
            <a:path path="circle"/>
          </a:gradFill>
          <a:ln w="12600">
            <a:solidFill>
              <a:srgbClr val="2683C6"/>
            </a:solidFill>
            <a:round/>
          </a:ln>
        </p:spPr>
      </p:sp>
      <p:sp>
        <p:nvSpPr>
          <p:cNvPr id="770" name="CustomShape 19"/>
          <p:cNvSpPr/>
          <p:nvPr/>
        </p:nvSpPr>
        <p:spPr>
          <a:xfrm>
            <a:off x="1906920" y="3699360"/>
            <a:ext cx="1369440" cy="605160"/>
          </a:xfrm>
          <a:prstGeom prst="rect">
            <a:avLst/>
          </a:prstGeom>
          <a:solidFill>
            <a:srgbClr val="00B050"/>
          </a:solidFill>
          <a:ln w="15840">
            <a:solidFill>
              <a:srgbClr val="147FA8"/>
            </a:solidFill>
            <a:round/>
          </a:ln>
        </p:spPr>
        <p:txBody>
          <a:bodyPr lIns="90000" tIns="45000" rIns="90000" bIns="45000" anchor="ctr"/>
          <a:lstStyle/>
          <a:p>
            <a:pPr algn="ctr">
              <a:lnSpc>
                <a:spcPct val="100000"/>
              </a:lnSpc>
            </a:pPr>
            <a:r>
              <a:rPr lang="en-SG">
                <a:solidFill>
                  <a:srgbClr val="FFFFFF"/>
                </a:solidFill>
                <a:latin typeface="Segoe UI Light"/>
              </a:rPr>
              <a:t>Notes.txt</a:t>
            </a:r>
            <a:endParaRPr/>
          </a:p>
        </p:txBody>
      </p:sp>
      <p:sp>
        <p:nvSpPr>
          <p:cNvPr id="771" name="CustomShape 20"/>
          <p:cNvSpPr/>
          <p:nvPr/>
        </p:nvSpPr>
        <p:spPr>
          <a:xfrm>
            <a:off x="8911080" y="3699360"/>
            <a:ext cx="1369440" cy="605160"/>
          </a:xfrm>
          <a:prstGeom prst="rect">
            <a:avLst/>
          </a:prstGeom>
          <a:solidFill>
            <a:srgbClr val="FFC000"/>
          </a:solidFill>
          <a:ln w="15840">
            <a:solidFill>
              <a:srgbClr val="147FA8"/>
            </a:solidFill>
            <a:round/>
          </a:ln>
        </p:spPr>
        <p:txBody>
          <a:bodyPr lIns="90000" tIns="45000" rIns="90000" bIns="45000" anchor="ctr"/>
          <a:lstStyle/>
          <a:p>
            <a:pPr algn="ctr">
              <a:lnSpc>
                <a:spcPct val="100000"/>
              </a:lnSpc>
            </a:pPr>
            <a:r>
              <a:rPr lang="en-SG">
                <a:solidFill>
                  <a:srgbClr val="FFFFFF"/>
                </a:solidFill>
                <a:latin typeface="Segoe UI Light"/>
              </a:rPr>
              <a:t>Notes.txt</a:t>
            </a:r>
            <a:endParaRPr/>
          </a:p>
        </p:txBody>
      </p:sp>
      <p:sp>
        <p:nvSpPr>
          <p:cNvPr id="772" name="CustomShape 21"/>
          <p:cNvSpPr/>
          <p:nvPr/>
        </p:nvSpPr>
        <p:spPr>
          <a:xfrm>
            <a:off x="5409720" y="3699360"/>
            <a:ext cx="1369440" cy="605160"/>
          </a:xfrm>
          <a:prstGeom prst="rect">
            <a:avLst/>
          </a:prstGeom>
          <a:solidFill>
            <a:srgbClr val="00B050"/>
          </a:solidFill>
          <a:ln w="15840">
            <a:solidFill>
              <a:srgbClr val="147FA8"/>
            </a:solidFill>
            <a:round/>
          </a:ln>
        </p:spPr>
        <p:txBody>
          <a:bodyPr lIns="90000" tIns="45000" rIns="90000" bIns="45000" anchor="ctr"/>
          <a:lstStyle/>
          <a:p>
            <a:pPr algn="ctr">
              <a:lnSpc>
                <a:spcPct val="100000"/>
              </a:lnSpc>
            </a:pPr>
            <a:r>
              <a:rPr lang="en-SG">
                <a:solidFill>
                  <a:srgbClr val="FFFFFF"/>
                </a:solidFill>
                <a:latin typeface="Segoe UI Light"/>
              </a:rPr>
              <a:t>Notes.txt</a:t>
            </a:r>
            <a:endParaRPr/>
          </a:p>
        </p:txBody>
      </p:sp>
      <p:sp>
        <p:nvSpPr>
          <p:cNvPr id="773" name="CustomShape 22"/>
          <p:cNvSpPr/>
          <p:nvPr/>
        </p:nvSpPr>
        <p:spPr>
          <a:xfrm>
            <a:off x="5409720" y="3699360"/>
            <a:ext cx="1369440" cy="605160"/>
          </a:xfrm>
          <a:prstGeom prst="rect">
            <a:avLst/>
          </a:prstGeom>
          <a:solidFill>
            <a:srgbClr val="FFC000"/>
          </a:solidFill>
          <a:ln w="15840">
            <a:solidFill>
              <a:srgbClr val="147FA8"/>
            </a:solidFill>
            <a:round/>
          </a:ln>
        </p:spPr>
        <p:txBody>
          <a:bodyPr lIns="90000" tIns="45000" rIns="90000" bIns="45000" anchor="ctr"/>
          <a:lstStyle/>
          <a:p>
            <a:pPr algn="ctr">
              <a:lnSpc>
                <a:spcPct val="100000"/>
              </a:lnSpc>
            </a:pPr>
            <a:r>
              <a:rPr lang="en-SG">
                <a:solidFill>
                  <a:srgbClr val="FFFFFF"/>
                </a:solidFill>
                <a:latin typeface="Segoe UI Light"/>
              </a:rPr>
              <a:t>Notes.txt</a:t>
            </a:r>
            <a:endParaRPr/>
          </a:p>
        </p:txBody>
      </p:sp>
      <p:sp>
        <p:nvSpPr>
          <p:cNvPr id="774" name="CustomShape 23"/>
          <p:cNvSpPr/>
          <p:nvPr/>
        </p:nvSpPr>
        <p:spPr>
          <a:xfrm>
            <a:off x="1906920" y="3699360"/>
            <a:ext cx="1369440" cy="605160"/>
          </a:xfrm>
          <a:prstGeom prst="rect">
            <a:avLst/>
          </a:prstGeom>
          <a:solidFill>
            <a:srgbClr val="FFC000"/>
          </a:solidFill>
          <a:ln w="15840">
            <a:solidFill>
              <a:srgbClr val="147FA8"/>
            </a:solidFill>
            <a:round/>
          </a:ln>
        </p:spPr>
        <p:txBody>
          <a:bodyPr lIns="90000" tIns="45000" rIns="90000" bIns="45000" anchor="ctr"/>
          <a:lstStyle/>
          <a:p>
            <a:pPr algn="ctr">
              <a:lnSpc>
                <a:spcPct val="100000"/>
              </a:lnSpc>
            </a:pPr>
            <a:r>
              <a:rPr lang="en-SG">
                <a:solidFill>
                  <a:srgbClr val="FFFFFF"/>
                </a:solidFill>
                <a:latin typeface="Segoe UI Light"/>
              </a:rPr>
              <a:t>Notes.txt</a:t>
            </a:r>
            <a:endParaRPr/>
          </a:p>
        </p:txBody>
      </p:sp>
      <p:sp>
        <p:nvSpPr>
          <p:cNvPr id="775" name="CustomShape 24"/>
          <p:cNvSpPr/>
          <p:nvPr/>
        </p:nvSpPr>
        <p:spPr>
          <a:xfrm>
            <a:off x="3278520" y="4002840"/>
            <a:ext cx="2129040" cy="360"/>
          </a:xfrm>
          <a:prstGeom prst="straightConnector1">
            <a:avLst/>
          </a:prstGeom>
          <a:noFill/>
          <a:ln w="57240">
            <a:solidFill>
              <a:srgbClr val="000000"/>
            </a:solidFill>
            <a:round/>
            <a:tailEnd type="triangle" w="med" len="med"/>
          </a:ln>
        </p:spPr>
      </p:sp>
      <p:sp>
        <p:nvSpPr>
          <p:cNvPr id="776" name="CustomShape 25"/>
          <p:cNvSpPr/>
          <p:nvPr/>
        </p:nvSpPr>
        <p:spPr>
          <a:xfrm>
            <a:off x="1938600" y="2339280"/>
            <a:ext cx="1369440" cy="618480"/>
          </a:xfrm>
          <a:prstGeom prst="rect">
            <a:avLst/>
          </a:prstGeom>
          <a:solidFill>
            <a:srgbClr val="00B050"/>
          </a:solidFill>
          <a:ln w="15840">
            <a:solidFill>
              <a:srgbClr val="147FA8"/>
            </a:solidFill>
            <a:round/>
          </a:ln>
        </p:spPr>
        <p:txBody>
          <a:bodyPr lIns="90000" tIns="45000" rIns="90000" bIns="45000" anchor="ctr"/>
          <a:lstStyle/>
          <a:p>
            <a:pPr algn="ctr">
              <a:lnSpc>
                <a:spcPct val="100000"/>
              </a:lnSpc>
            </a:pPr>
            <a:r>
              <a:rPr lang="en-SG">
                <a:solidFill>
                  <a:srgbClr val="FFFFFF"/>
                </a:solidFill>
                <a:latin typeface="Segoe UI Light"/>
              </a:rPr>
              <a:t>Notes.txt</a:t>
            </a:r>
            <a:endParaRPr/>
          </a:p>
        </p:txBody>
      </p:sp>
      <p:sp>
        <p:nvSpPr>
          <p:cNvPr id="777" name="CustomShape 26"/>
          <p:cNvSpPr/>
          <p:nvPr/>
        </p:nvSpPr>
        <p:spPr>
          <a:xfrm>
            <a:off x="8942760" y="2339280"/>
            <a:ext cx="1369440" cy="618480"/>
          </a:xfrm>
          <a:prstGeom prst="rect">
            <a:avLst/>
          </a:prstGeom>
          <a:solidFill>
            <a:srgbClr val="FFC000"/>
          </a:solidFill>
          <a:ln w="15840">
            <a:solidFill>
              <a:srgbClr val="147FA8"/>
            </a:solidFill>
            <a:round/>
          </a:ln>
        </p:spPr>
        <p:txBody>
          <a:bodyPr lIns="90000" tIns="45000" rIns="90000" bIns="45000" anchor="ctr"/>
          <a:lstStyle/>
          <a:p>
            <a:pPr algn="ctr">
              <a:lnSpc>
                <a:spcPct val="100000"/>
              </a:lnSpc>
            </a:pPr>
            <a:r>
              <a:rPr lang="en-SG">
                <a:solidFill>
                  <a:srgbClr val="FFFFFF"/>
                </a:solidFill>
                <a:latin typeface="Segoe UI Light"/>
              </a:rPr>
              <a:t>Notes.txt</a:t>
            </a:r>
            <a:endParaRPr/>
          </a:p>
        </p:txBody>
      </p:sp>
      <p:sp>
        <p:nvSpPr>
          <p:cNvPr id="778" name="CustomShape 27"/>
          <p:cNvSpPr/>
          <p:nvPr/>
        </p:nvSpPr>
        <p:spPr>
          <a:xfrm>
            <a:off x="5441400" y="2339280"/>
            <a:ext cx="1369440" cy="618480"/>
          </a:xfrm>
          <a:prstGeom prst="rect">
            <a:avLst/>
          </a:prstGeom>
          <a:solidFill>
            <a:srgbClr val="FFC000"/>
          </a:solidFill>
          <a:ln w="15840">
            <a:solidFill>
              <a:srgbClr val="147FA8"/>
            </a:solidFill>
            <a:round/>
          </a:ln>
        </p:spPr>
        <p:txBody>
          <a:bodyPr lIns="90000" tIns="45000" rIns="90000" bIns="45000" anchor="ctr"/>
          <a:lstStyle/>
          <a:p>
            <a:pPr algn="ctr">
              <a:lnSpc>
                <a:spcPct val="100000"/>
              </a:lnSpc>
            </a:pPr>
            <a:r>
              <a:rPr lang="en-SG">
                <a:solidFill>
                  <a:srgbClr val="FFFFFF"/>
                </a:solidFill>
                <a:latin typeface="Segoe UI Light"/>
              </a:rPr>
              <a:t>Notes.txt</a:t>
            </a:r>
            <a:endParaRPr/>
          </a:p>
        </p:txBody>
      </p:sp>
      <p:sp>
        <p:nvSpPr>
          <p:cNvPr id="779" name="CustomShape 28"/>
          <p:cNvSpPr/>
          <p:nvPr/>
        </p:nvSpPr>
        <p:spPr>
          <a:xfrm>
            <a:off x="1938600" y="2333160"/>
            <a:ext cx="1369440" cy="618480"/>
          </a:xfrm>
          <a:prstGeom prst="rect">
            <a:avLst/>
          </a:prstGeom>
          <a:solidFill>
            <a:srgbClr val="FFC000"/>
          </a:solidFill>
          <a:ln w="15840">
            <a:solidFill>
              <a:srgbClr val="147FA8"/>
            </a:solidFill>
            <a:round/>
          </a:ln>
        </p:spPr>
        <p:txBody>
          <a:bodyPr lIns="90000" tIns="45000" rIns="90000" bIns="45000" anchor="ctr"/>
          <a:lstStyle/>
          <a:p>
            <a:pPr algn="ctr">
              <a:lnSpc>
                <a:spcPct val="100000"/>
              </a:lnSpc>
            </a:pPr>
            <a:r>
              <a:rPr lang="en-SG">
                <a:solidFill>
                  <a:srgbClr val="FFFFFF"/>
                </a:solidFill>
                <a:latin typeface="Segoe UI Light"/>
              </a:rPr>
              <a:t>Notes.txt</a:t>
            </a:r>
            <a:endParaRPr/>
          </a:p>
        </p:txBody>
      </p:sp>
      <p:sp>
        <p:nvSpPr>
          <p:cNvPr id="780" name="CustomShape 29"/>
          <p:cNvSpPr/>
          <p:nvPr/>
        </p:nvSpPr>
        <p:spPr>
          <a:xfrm>
            <a:off x="321120" y="2408400"/>
            <a:ext cx="1185120" cy="454320"/>
          </a:xfrm>
          <a:prstGeom prst="rect">
            <a:avLst/>
          </a:prstGeom>
          <a:noFill/>
          <a:ln>
            <a:noFill/>
          </a:ln>
        </p:spPr>
        <p:txBody>
          <a:bodyPr wrap="none" lIns="90000" tIns="45000" rIns="90000" bIns="45000"/>
          <a:lstStyle/>
          <a:p>
            <a:pPr>
              <a:lnSpc>
                <a:spcPct val="100000"/>
              </a:lnSpc>
            </a:pPr>
            <a:r>
              <a:rPr lang="en-SG" sz="2400">
                <a:solidFill>
                  <a:srgbClr val="000000"/>
                </a:solidFill>
                <a:latin typeface="Consolas"/>
              </a:rPr>
              <a:t>--soft</a:t>
            </a:r>
            <a:endParaRPr/>
          </a:p>
        </p:txBody>
      </p:sp>
      <p:sp>
        <p:nvSpPr>
          <p:cNvPr id="781" name="CustomShape 30"/>
          <p:cNvSpPr/>
          <p:nvPr/>
        </p:nvSpPr>
        <p:spPr>
          <a:xfrm>
            <a:off x="232560" y="3772080"/>
            <a:ext cx="1352880" cy="454320"/>
          </a:xfrm>
          <a:prstGeom prst="rect">
            <a:avLst/>
          </a:prstGeom>
          <a:noFill/>
          <a:ln>
            <a:noFill/>
          </a:ln>
        </p:spPr>
        <p:txBody>
          <a:bodyPr wrap="none" lIns="90000" tIns="45000" rIns="90000" bIns="45000"/>
          <a:lstStyle/>
          <a:p>
            <a:pPr>
              <a:lnSpc>
                <a:spcPct val="100000"/>
              </a:lnSpc>
            </a:pPr>
            <a:r>
              <a:rPr lang="en-SG" sz="2400">
                <a:solidFill>
                  <a:srgbClr val="000000"/>
                </a:solidFill>
                <a:latin typeface="Consolas"/>
              </a:rPr>
              <a:t>--mixed</a:t>
            </a:r>
            <a:endParaRPr/>
          </a:p>
        </p:txBody>
      </p:sp>
      <p:sp>
        <p:nvSpPr>
          <p:cNvPr id="782" name="CustomShape 31"/>
          <p:cNvSpPr/>
          <p:nvPr/>
        </p:nvSpPr>
        <p:spPr>
          <a:xfrm>
            <a:off x="321120" y="5219640"/>
            <a:ext cx="1185120" cy="454320"/>
          </a:xfrm>
          <a:prstGeom prst="rect">
            <a:avLst/>
          </a:prstGeom>
          <a:noFill/>
          <a:ln>
            <a:noFill/>
          </a:ln>
        </p:spPr>
        <p:txBody>
          <a:bodyPr wrap="none" lIns="90000" tIns="45000" rIns="90000" bIns="45000"/>
          <a:lstStyle/>
          <a:p>
            <a:pPr>
              <a:lnSpc>
                <a:spcPct val="100000"/>
              </a:lnSpc>
            </a:pPr>
            <a:r>
              <a:rPr lang="en-SG" sz="2400">
                <a:solidFill>
                  <a:srgbClr val="000000"/>
                </a:solidFill>
                <a:latin typeface="Consolas"/>
              </a:rPr>
              <a:t>--hard</a:t>
            </a:r>
            <a:endParaRPr/>
          </a:p>
        </p:txBody>
      </p:sp>
      <p:pic>
        <p:nvPicPr>
          <p:cNvPr id="783" name="Picture 782"/>
          <p:cNvPicPr/>
          <p:nvPr/>
        </p:nvPicPr>
        <p:blipFill>
          <a:blip r:embed="rId4"/>
          <a:stretch>
            <a:fillRect/>
          </a:stretch>
        </p:blipFill>
        <p:spPr>
          <a:xfrm>
            <a:off x="11612880" y="5790960"/>
            <a:ext cx="492840" cy="492840"/>
          </a:xfrm>
          <a:prstGeom prst="rect">
            <a:avLst/>
          </a:prstGeom>
          <a:ln>
            <a:noFill/>
          </a:ln>
        </p:spPr>
      </p:pic>
    </p:spTree>
  </p:cSld>
  <p:clrMapOvr>
    <a:masterClrMapping/>
  </p:clrMapOvr>
  <p:transition spd="slow">
    <p:push dir="u"/>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xit" fill="hold" nodeType="clickEffect">
                                  <p:stCondLst>
                                    <p:cond delay="0"/>
                                  </p:stCondLst>
                                  <p:childTnLst>
                                    <p:animEffect transition="in" filter="fade">
                                      <p:cBhvr additive="repl">
                                        <p:cTn id="6" dur="1000"/>
                                        <p:tgtEl>
                                          <p:spTgt spid="779"/>
                                        </p:tgtEl>
                                      </p:cBhvr>
                                    </p:animEffect>
                                    <p:set>
                                      <p:cBhvr>
                                        <p:cTn id="7" dur="1" fill="hold">
                                          <p:stCondLst>
                                            <p:cond delay="999"/>
                                          </p:stCondLst>
                                        </p:cTn>
                                        <p:tgtEl>
                                          <p:spTgt spid="779"/>
                                        </p:tgtEl>
                                        <p:attrNameLst>
                                          <p:attrName>style.visibility</p:attrName>
                                        </p:attrNameLst>
                                      </p:cBhvr>
                                      <p:to>
                                        <p:strVal val="hidden"/>
                                      </p:to>
                                    </p:set>
                                  </p:childTnLst>
                                </p:cTn>
                              </p:par>
                              <p:par>
                                <p:cTn id="8" presetID="10" presetClass="exit" fill="hold" nodeType="withEffect">
                                  <p:stCondLst>
                                    <p:cond delay="0"/>
                                  </p:stCondLst>
                                  <p:childTnLst>
                                    <p:animEffect transition="in" filter="fade">
                                      <p:cBhvr additive="repl">
                                        <p:cTn id="9" dur="1000"/>
                                        <p:tgtEl>
                                          <p:spTgt spid="764"/>
                                        </p:tgtEl>
                                      </p:cBhvr>
                                    </p:animEffect>
                                    <p:set>
                                      <p:cBhvr>
                                        <p:cTn id="10" dur="1" fill="hold">
                                          <p:stCondLst>
                                            <p:cond delay="999"/>
                                          </p:stCondLst>
                                        </p:cTn>
                                        <p:tgtEl>
                                          <p:spTgt spid="764"/>
                                        </p:tgtEl>
                                        <p:attrNameLst>
                                          <p:attrName>style.visibility</p:attrName>
                                        </p:attrNameLst>
                                      </p:cBhvr>
                                      <p:to>
                                        <p:strVal val="hidden"/>
                                      </p:to>
                                    </p:set>
                                  </p:childTnLst>
                                </p:cTn>
                              </p:par>
                              <p:par>
                                <p:cTn id="11" presetID="10" presetClass="exit" fill="hold" nodeType="withEffect">
                                  <p:stCondLst>
                                    <p:cond delay="0"/>
                                  </p:stCondLst>
                                  <p:childTnLst>
                                    <p:animEffect transition="in" filter="fade">
                                      <p:cBhvr additive="repl">
                                        <p:cTn id="12" dur="1000"/>
                                        <p:tgtEl>
                                          <p:spTgt spid="774"/>
                                        </p:tgtEl>
                                      </p:cBhvr>
                                    </p:animEffect>
                                    <p:set>
                                      <p:cBhvr>
                                        <p:cTn id="13" dur="1" fill="hold">
                                          <p:stCondLst>
                                            <p:cond delay="999"/>
                                          </p:stCondLst>
                                        </p:cTn>
                                        <p:tgtEl>
                                          <p:spTgt spid="774"/>
                                        </p:tgtEl>
                                        <p:attrNameLst>
                                          <p:attrName>style.visibility</p:attrName>
                                        </p:attrNameLst>
                                      </p:cBhvr>
                                      <p:to>
                                        <p:strVal val="hidden"/>
                                      </p:to>
                                    </p:set>
                                  </p:childTnLst>
                                </p:cTn>
                              </p:par>
                            </p:childTnLst>
                          </p:cTn>
                        </p:par>
                        <p:par>
                          <p:cTn id="14" fill="hold">
                            <p:stCondLst>
                              <p:cond delay="1000"/>
                            </p:stCondLst>
                            <p:childTnLst>
                              <p:par>
                                <p:cTn id="15" presetID="10" presetClass="entr" fill="hold" nodeType="afterEffect">
                                  <p:stCondLst>
                                    <p:cond delay="0"/>
                                  </p:stCondLst>
                                  <p:childTnLst>
                                    <p:set>
                                      <p:cBhvr>
                                        <p:cTn id="16" dur="1" fill="hold">
                                          <p:stCondLst>
                                            <p:cond delay="0"/>
                                          </p:stCondLst>
                                        </p:cTn>
                                        <p:tgtEl>
                                          <p:spTgt spid="775"/>
                                        </p:tgtEl>
                                        <p:attrNameLst>
                                          <p:attrName>style.visibility</p:attrName>
                                        </p:attrNameLst>
                                      </p:cBhvr>
                                      <p:to>
                                        <p:strVal val="visible"/>
                                      </p:to>
                                    </p:set>
                                    <p:animEffect transition="in" filter="fade">
                                      <p:cBhvr additive="repl">
                                        <p:cTn id="17" dur="1000"/>
                                        <p:tgtEl>
                                          <p:spTgt spid="775"/>
                                        </p:tgtEl>
                                      </p:cBhvr>
                                    </p:animEffect>
                                  </p:childTnLst>
                                </p:cTn>
                              </p:par>
                              <p:par>
                                <p:cTn id="18" presetID="10" presetClass="exit" fill="hold" nodeType="withEffect">
                                  <p:stCondLst>
                                    <p:cond delay="0"/>
                                  </p:stCondLst>
                                  <p:childTnLst>
                                    <p:animEffect transition="in" filter="fade">
                                      <p:cBhvr additive="repl">
                                        <p:cTn id="19" dur="1000"/>
                                        <p:tgtEl>
                                          <p:spTgt spid="773"/>
                                        </p:tgtEl>
                                      </p:cBhvr>
                                    </p:animEffect>
                                    <p:set>
                                      <p:cBhvr>
                                        <p:cTn id="20" dur="1" fill="hold">
                                          <p:stCondLst>
                                            <p:cond delay="999"/>
                                          </p:stCondLst>
                                        </p:cTn>
                                        <p:tgtEl>
                                          <p:spTgt spid="773"/>
                                        </p:tgtEl>
                                        <p:attrNameLst>
                                          <p:attrName>style.visibility</p:attrName>
                                        </p:attrNameLst>
                                      </p:cBhvr>
                                      <p:to>
                                        <p:strVal val="hidden"/>
                                      </p:to>
                                    </p:set>
                                  </p:childTnLst>
                                </p:cTn>
                              </p:par>
                              <p:par>
                                <p:cTn id="21" presetID="10" presetClass="exit" fill="hold" nodeType="withEffect">
                                  <p:stCondLst>
                                    <p:cond delay="0"/>
                                  </p:stCondLst>
                                  <p:childTnLst>
                                    <p:animEffect transition="in" filter="fade">
                                      <p:cBhvr additive="repl">
                                        <p:cTn id="22" dur="1000"/>
                                        <p:tgtEl>
                                          <p:spTgt spid="763"/>
                                        </p:tgtEl>
                                      </p:cBhvr>
                                    </p:animEffect>
                                    <p:set>
                                      <p:cBhvr>
                                        <p:cTn id="23" dur="1" fill="hold">
                                          <p:stCondLst>
                                            <p:cond delay="999"/>
                                          </p:stCondLst>
                                        </p:cTn>
                                        <p:tgtEl>
                                          <p:spTgt spid="763"/>
                                        </p:tgtEl>
                                        <p:attrNameLst>
                                          <p:attrName>style.visibility</p:attrName>
                                        </p:attrNameLst>
                                      </p:cBhvr>
                                      <p:to>
                                        <p:strVal val="hidden"/>
                                      </p:to>
                                    </p:set>
                                  </p:childTnLst>
                                </p:cTn>
                              </p:par>
                              <p:par>
                                <p:cTn id="24" presetID="10" presetClass="entr" fill="hold" nodeType="withEffect">
                                  <p:stCondLst>
                                    <p:cond delay="0"/>
                                  </p:stCondLst>
                                  <p:childTnLst>
                                    <p:set>
                                      <p:cBhvr>
                                        <p:cTn id="25" dur="1" fill="hold">
                                          <p:stCondLst>
                                            <p:cond delay="0"/>
                                          </p:stCondLst>
                                        </p:cTn>
                                        <p:tgtEl>
                                          <p:spTgt spid="765"/>
                                        </p:tgtEl>
                                        <p:attrNameLst>
                                          <p:attrName>style.visibility</p:attrName>
                                        </p:attrNameLst>
                                      </p:cBhvr>
                                      <p:to>
                                        <p:strVal val="visible"/>
                                      </p:to>
                                    </p:set>
                                    <p:animEffect transition="in" filter="fade">
                                      <p:cBhvr additive="repl">
                                        <p:cTn id="26" dur="1000"/>
                                        <p:tgtEl>
                                          <p:spTgt spid="765"/>
                                        </p:tgtEl>
                                      </p:cBhvr>
                                    </p:animEffect>
                                  </p:childTnLst>
                                </p:cTn>
                              </p:par>
                            </p:childTnLst>
                          </p:cTn>
                        </p:par>
                        <p:par>
                          <p:cTn id="27" fill="hold">
                            <p:stCondLst>
                              <p:cond delay="2000"/>
                            </p:stCondLst>
                            <p:childTnLst>
                              <p:par>
                                <p:cTn id="28" presetID="10" presetClass="entr" fill="hold" nodeType="afterEffect">
                                  <p:stCondLst>
                                    <p:cond delay="0"/>
                                  </p:stCondLst>
                                  <p:childTnLst>
                                    <p:set>
                                      <p:cBhvr>
                                        <p:cTn id="29" dur="1" fill="hold">
                                          <p:stCondLst>
                                            <p:cond delay="0"/>
                                          </p:stCondLst>
                                        </p:cTn>
                                        <p:tgtEl>
                                          <p:spTgt spid="766"/>
                                        </p:tgtEl>
                                        <p:attrNameLst>
                                          <p:attrName>style.visibility</p:attrName>
                                        </p:attrNameLst>
                                      </p:cBhvr>
                                      <p:to>
                                        <p:strVal val="visible"/>
                                      </p:to>
                                    </p:set>
                                    <p:animEffect transition="in" filter="fade">
                                      <p:cBhvr additive="repl">
                                        <p:cTn id="30" dur="1000"/>
                                        <p:tgtEl>
                                          <p:spTgt spid="766"/>
                                        </p:tgtEl>
                                      </p:cBhvr>
                                    </p:animEffect>
                                  </p:childTnLst>
                                </p:cTn>
                              </p:par>
                              <p:par>
                                <p:cTn id="31" presetID="10" presetClass="exit" fill="hold" nodeType="withEffect">
                                  <p:stCondLst>
                                    <p:cond delay="0"/>
                                  </p:stCondLst>
                                  <p:childTnLst>
                                    <p:animEffect transition="in" filter="fade">
                                      <p:cBhvr additive="repl">
                                        <p:cTn id="32" dur="1000"/>
                                        <p:tgtEl>
                                          <p:spTgt spid="761"/>
                                        </p:tgtEl>
                                      </p:cBhvr>
                                    </p:animEffect>
                                    <p:set>
                                      <p:cBhvr>
                                        <p:cTn id="33" dur="1" fill="hold">
                                          <p:stCondLst>
                                            <p:cond delay="999"/>
                                          </p:stCondLst>
                                        </p:cTn>
                                        <p:tgtEl>
                                          <p:spTgt spid="7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#DONE #TODO</a:t>
            </a:r>
            <a:endParaRPr lang="en-SG"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60911410"/>
              </p:ext>
            </p:extLst>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p:nvPr/>
        </p:nvPicPr>
        <p:blipFill>
          <a:blip r:embed="rId8"/>
          <a:stretch>
            <a:fillRect/>
          </a:stretch>
        </p:blipFill>
        <p:spPr>
          <a:xfrm>
            <a:off x="11612880" y="5790960"/>
            <a:ext cx="456840" cy="456840"/>
          </a:xfrm>
          <a:prstGeom prst="rect">
            <a:avLst/>
          </a:prstGeom>
          <a:ln>
            <a:noFill/>
          </a:ln>
        </p:spPr>
      </p:pic>
    </p:spTree>
    <p:extLst>
      <p:ext uri="{BB962C8B-B14F-4D97-AF65-F5344CB8AC3E}">
        <p14:creationId xmlns:p14="http://schemas.microsoft.com/office/powerpoint/2010/main" val="3882018254"/>
      </p:ext>
    </p:extLst>
  </p:cSld>
  <p:clrMapOvr>
    <a:masterClrMapping/>
  </p:clrMapOvr>
  <p:transition spd="med">
    <p:pull/>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SG" dirty="0"/>
              <a:t>Git with </a:t>
            </a:r>
            <a:r>
              <a:rPr lang="en-SG" dirty="0" smtClean="0"/>
              <a:t>Others</a:t>
            </a:r>
            <a:endParaRPr lang="en-SG" dirty="0"/>
          </a:p>
        </p:txBody>
      </p:sp>
      <p:sp>
        <p:nvSpPr>
          <p:cNvPr id="6" name="Text Placeholder 5"/>
          <p:cNvSpPr>
            <a:spLocks noGrp="1"/>
          </p:cNvSpPr>
          <p:nvPr>
            <p:ph type="body" sz="half" idx="2"/>
          </p:nvPr>
        </p:nvSpPr>
        <p:spPr/>
        <p:txBody>
          <a:bodyPr/>
          <a:lstStyle/>
          <a:p>
            <a:r>
              <a:rPr lang="en-SG" dirty="0" smtClean="0"/>
              <a:t>You will never code alone</a:t>
            </a:r>
            <a:endParaRPr lang="en-SG" dirty="0"/>
          </a:p>
          <a:p>
            <a:endParaRPr lang="en-SG" dirty="0"/>
          </a:p>
        </p:txBody>
      </p:sp>
      <p:pic>
        <p:nvPicPr>
          <p:cNvPr id="2050" name="Picture 2" descr="http://sambaumgarten.me/wp-content/uploads/2013/02/photodune-3333036-word-cloud-software-development-m-e1363806505683.jpg"/>
          <p:cNvPicPr>
            <a:picLocks noGrp="1" noChangeAspect="1" noChangeArrowheads="1"/>
          </p:cNvPicPr>
          <p:nvPr>
            <p:ph type="pic" idx="1"/>
          </p:nvPr>
        </p:nvPicPr>
        <p:blipFill>
          <a:blip r:embed="rId3">
            <a:extLst>
              <a:ext uri="{28A0092B-C50C-407E-A947-70E740481C1C}">
                <a14:useLocalDpi xmlns:a14="http://schemas.microsoft.com/office/drawing/2010/main" val="0"/>
              </a:ext>
            </a:extLst>
          </a:blip>
          <a:srcRect l="14314" r="1431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9126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Not touching these</a:t>
            </a:r>
            <a:endParaRPr lang="en-SG" dirty="0"/>
          </a:p>
        </p:txBody>
      </p:sp>
      <p:sp>
        <p:nvSpPr>
          <p:cNvPr id="4" name="Text Placeholder 3"/>
          <p:cNvSpPr>
            <a:spLocks noGrp="1"/>
          </p:cNvSpPr>
          <p:nvPr>
            <p:ph type="body" sz="half" idx="2"/>
          </p:nvPr>
        </p:nvSpPr>
        <p:spPr/>
        <p:txBody>
          <a:bodyPr/>
          <a:lstStyle/>
          <a:p>
            <a:r>
              <a:rPr lang="en-SG" dirty="0" smtClean="0"/>
              <a:t>It’s all just text anyway…</a:t>
            </a:r>
            <a:endParaRPr lang="en-SG" dirty="0"/>
          </a:p>
        </p:txBody>
      </p:sp>
      <p:pic>
        <p:nvPicPr>
          <p:cNvPr id="3074" name="Picture 2" descr="http://i.stack.imgur.com/QtSFf.jpg"/>
          <p:cNvPicPr>
            <a:picLocks noGrp="1" noChangeAspect="1" noChangeArrowheads="1"/>
          </p:cNvPicPr>
          <p:nvPr>
            <p:ph type="pic" idx="1"/>
          </p:nvPr>
        </p:nvPicPr>
        <p:blipFill rotWithShape="1">
          <a:blip r:embed="rId3">
            <a:extLst>
              <a:ext uri="{28A0092B-C50C-407E-A947-70E740481C1C}">
                <a14:useLocalDpi xmlns:a14="http://schemas.microsoft.com/office/drawing/2010/main" val="0"/>
              </a:ext>
            </a:extLst>
          </a:blip>
          <a:srcRect t="34893" b="3104"/>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8075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airplane"/>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name="PPSlideStart201402041132291250">
    <p:spTree>
      <p:nvGrpSpPr>
        <p:cNvPr id="1" name=""/>
        <p:cNvGrpSpPr/>
        <p:nvPr/>
      </p:nvGrpSpPr>
      <p:grpSpPr>
        <a:xfrm>
          <a:off x="0" y="0"/>
          <a:ext cx="0" cy="0"/>
          <a:chOff x="0" y="0"/>
          <a:chExt cx="0" cy="0"/>
        </a:xfrm>
      </p:grpSpPr>
      <p:pic>
        <p:nvPicPr>
          <p:cNvPr id="792" name="Picture 6"/>
          <p:cNvPicPr/>
          <p:nvPr/>
        </p:nvPicPr>
        <p:blipFill>
          <a:blip r:embed="rId3"/>
          <a:stretch>
            <a:fillRect/>
          </a:stretch>
        </p:blipFill>
        <p:spPr>
          <a:xfrm>
            <a:off x="8912520" y="286560"/>
            <a:ext cx="2241000" cy="398520"/>
          </a:xfrm>
          <a:prstGeom prst="rect">
            <a:avLst/>
          </a:prstGeom>
          <a:ln>
            <a:noFill/>
          </a:ln>
        </p:spPr>
      </p:pic>
      <p:sp>
        <p:nvSpPr>
          <p:cNvPr id="800" name="you"/>
          <p:cNvSpPr/>
          <p:nvPr/>
        </p:nvSpPr>
        <p:spPr>
          <a:xfrm>
            <a:off x="5564591" y="5428201"/>
            <a:ext cx="1062817" cy="840298"/>
          </a:xfrm>
          <a:prstGeom prst="rect">
            <a:avLst/>
          </a:prstGeom>
          <a:noFill/>
          <a:ln>
            <a:noFill/>
          </a:ln>
        </p:spPr>
        <p:txBody>
          <a:bodyPr wrap="none" lIns="90000" tIns="45000" rIns="90000" bIns="45000"/>
          <a:lstStyle/>
          <a:p>
            <a:pPr>
              <a:lnSpc>
                <a:spcPct val="100000"/>
              </a:lnSpc>
            </a:pPr>
            <a:r>
              <a:rPr lang="en-SG" sz="4800" dirty="0">
                <a:solidFill>
                  <a:srgbClr val="000000"/>
                </a:solidFill>
                <a:latin typeface="Segoe UI Light"/>
              </a:rPr>
              <a:t>You</a:t>
            </a:r>
            <a:endParaRPr sz="4800" dirty="0"/>
          </a:p>
        </p:txBody>
      </p:sp>
      <p:pic>
        <p:nvPicPr>
          <p:cNvPr id="1026" name="asus" descr="https://www.asus.com/Notebooks_Ultrabooks/ASUS_ZENBOOK_UX302LG/websites/global/products/GEZaY8oaj8oSlQ3U/images/sound/speaker/comput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8187" y="286560"/>
            <a:ext cx="5414963" cy="624070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8346242" y="3331028"/>
            <a:ext cx="2704971" cy="523220"/>
          </a:xfrm>
          <a:prstGeom prst="rect">
            <a:avLst/>
          </a:prstGeom>
          <a:noFill/>
        </p:spPr>
        <p:txBody>
          <a:bodyPr wrap="none" rtlCol="0">
            <a:spAutoFit/>
          </a:bodyPr>
          <a:lstStyle/>
          <a:p>
            <a:r>
              <a:rPr lang="en-SG" sz="2800" dirty="0" smtClean="0"/>
              <a:t>Local repository</a:t>
            </a:r>
            <a:endParaRPr lang="en-SG" sz="2800" dirty="0"/>
          </a:p>
        </p:txBody>
      </p:sp>
    </p:spTree>
  </p:cSld>
  <p:clrMapOvr>
    <a:masterClrMapping/>
  </p:clrMapOvr>
  <p:transition spd="slow">
    <p:push dir="u"/>
  </p:transition>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250"/>
                                        <p:tgtEl>
                                          <p:spTgt spid="1026"/>
                                        </p:tgtEl>
                                      </p:cBhvr>
                                    </p:animEffect>
                                  </p:childTnLst>
                                </p:cTn>
                              </p:par>
                              <p:par>
                                <p:cTn id="8" presetID="10" presetClass="entr" fill="hold" nodeType="withEffect">
                                  <p:stCondLst>
                                    <p:cond delay="0"/>
                                  </p:stCondLst>
                                  <p:childTnLst>
                                    <p:set>
                                      <p:cBhvr>
                                        <p:cTn id="9" dur="1" fill="hold">
                                          <p:stCondLst>
                                            <p:cond delay="0"/>
                                          </p:stCondLst>
                                        </p:cTn>
                                        <p:tgtEl>
                                          <p:spTgt spid="800"/>
                                        </p:tgtEl>
                                        <p:attrNameLst>
                                          <p:attrName>style.visibility</p:attrName>
                                        </p:attrNameLst>
                                      </p:cBhvr>
                                      <p:to>
                                        <p:strVal val="visible"/>
                                      </p:to>
                                    </p:set>
                                    <p:animEffect transition="in" filter="fade">
                                      <p:cBhvr additive="repl">
                                        <p:cTn id="10" dur="500"/>
                                        <p:tgtEl>
                                          <p:spTgt spid="800"/>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250"/>
                                        <p:tgtEl>
                                          <p:spTgt spid="2"/>
                                        </p:tgtEl>
                                      </p:cBhvr>
                                    </p:animEffect>
                                    <p:anim calcmode="lin" valueType="num">
                                      <p:cBhvr>
                                        <p:cTn id="16" dur="250" fill="hold"/>
                                        <p:tgtEl>
                                          <p:spTgt spid="2"/>
                                        </p:tgtEl>
                                        <p:attrNameLst>
                                          <p:attrName>ppt_x</p:attrName>
                                        </p:attrNameLst>
                                      </p:cBhvr>
                                      <p:tavLst>
                                        <p:tav tm="0">
                                          <p:val>
                                            <p:strVal val="#ppt_x"/>
                                          </p:val>
                                        </p:tav>
                                        <p:tav tm="100000">
                                          <p:val>
                                            <p:strVal val="#ppt_x"/>
                                          </p:val>
                                        </p:tav>
                                      </p:tavLst>
                                    </p:anim>
                                    <p:anim calcmode="lin" valueType="num">
                                      <p:cBhvr>
                                        <p:cTn id="17" dur="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name="PPSlideAnimated201402041132291250">
    <p:spTree>
      <p:nvGrpSpPr>
        <p:cNvPr id="1" name=""/>
        <p:cNvGrpSpPr/>
        <p:nvPr/>
      </p:nvGrpSpPr>
      <p:grpSpPr>
        <a:xfrm>
          <a:off x="0" y="0"/>
          <a:ext cx="0" cy="0"/>
          <a:chOff x="0" y="0"/>
          <a:chExt cx="0" cy="0"/>
        </a:xfrm>
      </p:grpSpPr>
      <p:pic>
        <p:nvPicPr>
          <p:cNvPr id="792" name="Picture 6"/>
          <p:cNvPicPr/>
          <p:nvPr/>
        </p:nvPicPr>
        <p:blipFill>
          <a:blip r:embed="rId3"/>
          <a:stretch>
            <a:fillRect/>
          </a:stretch>
        </p:blipFill>
        <p:spPr>
          <a:xfrm>
            <a:off x="8912520" y="286560"/>
            <a:ext cx="2241000" cy="398520"/>
          </a:xfrm>
          <a:prstGeom prst="rect">
            <a:avLst/>
          </a:prstGeom>
          <a:ln>
            <a:noFill/>
          </a:ln>
        </p:spPr>
      </p:pic>
      <p:sp>
        <p:nvSpPr>
          <p:cNvPr id="800" name="you"/>
          <p:cNvSpPr/>
          <p:nvPr/>
        </p:nvSpPr>
        <p:spPr>
          <a:xfrm>
            <a:off x="5564591" y="5428201"/>
            <a:ext cx="1062817" cy="840298"/>
          </a:xfrm>
          <a:prstGeom prst="rect">
            <a:avLst/>
          </a:prstGeom>
          <a:noFill/>
          <a:ln>
            <a:noFill/>
          </a:ln>
        </p:spPr>
        <p:txBody>
          <a:bodyPr wrap="none" lIns="90000" tIns="45000" rIns="90000" bIns="45000"/>
          <a:lstStyle/>
          <a:p>
            <a:pPr>
              <a:lnSpc>
                <a:spcPct val="100000"/>
              </a:lnSpc>
            </a:pPr>
            <a:r>
              <a:rPr lang="en-SG" sz="4800" dirty="0">
                <a:solidFill>
                  <a:srgbClr val="000000"/>
                </a:solidFill>
                <a:latin typeface="Segoe UI Light"/>
              </a:rPr>
              <a:t>You</a:t>
            </a:r>
            <a:endParaRPr sz="4800" dirty="0"/>
          </a:p>
        </p:txBody>
      </p:sp>
      <p:pic>
        <p:nvPicPr>
          <p:cNvPr id="1026" name="asus" descr="https://www.asus.com/Notebooks_Ultrabooks/ASUS_ZENBOOK_UX302LG/websites/global/products/GEZaY8oaj8oSlQ3U/images/sound/speaker/computer.png"/>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8187" y="286560"/>
            <a:ext cx="5414963" cy="624070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8346242" y="3331028"/>
            <a:ext cx="2704971" cy="523220"/>
          </a:xfrm>
          <a:prstGeom prst="rect">
            <a:avLst/>
          </a:prstGeom>
          <a:noFill/>
        </p:spPr>
        <p:txBody>
          <a:bodyPr wrap="none" rtlCol="0">
            <a:spAutoFit/>
          </a:bodyPr>
          <a:lstStyle/>
          <a:p>
            <a:r>
              <a:rPr lang="en-SG" sz="2800" dirty="0" smtClean="0"/>
              <a:t>Local repository</a:t>
            </a:r>
            <a:endParaRPr lang="en-SG" sz="2800" dirty="0"/>
          </a:p>
        </p:txBody>
      </p:sp>
      <p:pic>
        <p:nvPicPr>
          <p:cNvPr id="3" name="PPIndicator201402041132291691"/>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0668000" y="0"/>
            <a:ext cx="1524000" cy="1066800"/>
          </a:xfrm>
          <a:prstGeom prst="rect">
            <a:avLst/>
          </a:prstGeom>
        </p:spPr>
      </p:pic>
    </p:spTree>
    <p:extLst>
      <p:ext uri="{BB962C8B-B14F-4D97-AF65-F5344CB8AC3E}">
        <p14:creationId xmlns:p14="http://schemas.microsoft.com/office/powerpoint/2010/main" val="4104171701"/>
      </p:ext>
    </p:extLst>
  </p:cSld>
  <p:clrMapOvr>
    <a:masterClrMapping/>
  </p:clrMapOvr>
  <p:transition spd="slow" advClick="0" advTm="0"/>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0" presetClass="exit" presetSubtype="0" fill="hold" grpId="0" nodeType="withEffect">
                                  <p:stCondLst>
                                    <p:cond delay="0"/>
                                  </p:stCondLst>
                                  <p:childTnLst>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par>
                                <p:cTn id="10" presetID="42" presetClass="path" presetSubtype="0" fill="hold" nodeType="withEffect">
                                  <p:stCondLst>
                                    <p:cond delay="0"/>
                                  </p:stCondLst>
                                  <p:childTnLst>
                                    <p:animMotion origin="layout" path="M 0 0 C 0.009421746 0.07638258 0.009421746 0.07638258 0.01884349 0.1527652 E" pathEditMode="relative" ptsTypes="">
                                      <p:cBhvr>
                                        <p:cTn id="11" dur="500" fill="hold"/>
                                        <p:tgtEl>
                                          <p:spTgt spid="1026"/>
                                        </p:tgtEl>
                                        <p:attrNameLst>
                                          <p:attrName>ppt_x</p:attrName>
                                          <p:attrName>ppt_y</p:attrName>
                                        </p:attrNameLst>
                                      </p:cBhvr>
                                    </p:animMotion>
                                  </p:childTnLst>
                                </p:cTn>
                              </p:par>
                              <p:par>
                                <p:cTn id="12" presetID="6" presetClass="emph" presetSubtype="0" fill="hold" nodeType="withEffect">
                                  <p:stCondLst>
                                    <p:cond delay="0"/>
                                  </p:stCondLst>
                                  <p:childTnLst>
                                    <p:animScale>
                                      <p:cBhvr>
                                        <p:cTn id="13" dur="500" fill="hold"/>
                                        <p:tgtEl>
                                          <p:spTgt spid="1026"/>
                                        </p:tgtEl>
                                      </p:cBhvr>
                                      <p:by x="50104" y="50104"/>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name="PPSlideEnd201402041132291570">
    <p:spTree>
      <p:nvGrpSpPr>
        <p:cNvPr id="1" name=""/>
        <p:cNvGrpSpPr/>
        <p:nvPr/>
      </p:nvGrpSpPr>
      <p:grpSpPr>
        <a:xfrm>
          <a:off x="0" y="0"/>
          <a:ext cx="0" cy="0"/>
          <a:chOff x="0" y="0"/>
          <a:chExt cx="0" cy="0"/>
        </a:xfrm>
      </p:grpSpPr>
      <p:pic>
        <p:nvPicPr>
          <p:cNvPr id="792" name="Picture 6"/>
          <p:cNvPicPr/>
          <p:nvPr/>
        </p:nvPicPr>
        <p:blipFill>
          <a:blip r:embed="rId3"/>
          <a:stretch>
            <a:fillRect/>
          </a:stretch>
        </p:blipFill>
        <p:spPr>
          <a:xfrm>
            <a:off x="8912520" y="286560"/>
            <a:ext cx="2241000" cy="398520"/>
          </a:xfrm>
          <a:prstGeom prst="rect">
            <a:avLst/>
          </a:prstGeom>
          <a:ln>
            <a:noFill/>
          </a:ln>
        </p:spPr>
      </p:pic>
      <p:sp>
        <p:nvSpPr>
          <p:cNvPr id="797" name="CustomShape 5"/>
          <p:cNvSpPr/>
          <p:nvPr/>
        </p:nvSpPr>
        <p:spPr>
          <a:xfrm flipV="1">
            <a:off x="2981160" y="2891160"/>
            <a:ext cx="2045880" cy="912240"/>
          </a:xfrm>
          <a:prstGeom prst="straightConnector1">
            <a:avLst/>
          </a:prstGeom>
          <a:noFill/>
          <a:ln w="57240">
            <a:solidFill>
              <a:srgbClr val="134163"/>
            </a:solidFill>
            <a:round/>
            <a:headEnd type="arrow" w="med" len="med"/>
            <a:tailEnd type="arrow" w="med" len="med"/>
          </a:ln>
        </p:spPr>
      </p:sp>
      <p:sp>
        <p:nvSpPr>
          <p:cNvPr id="798" name="CustomShape 6"/>
          <p:cNvSpPr/>
          <p:nvPr/>
        </p:nvSpPr>
        <p:spPr>
          <a:xfrm flipV="1">
            <a:off x="6095880" y="2893320"/>
            <a:ext cx="360" cy="912240"/>
          </a:xfrm>
          <a:prstGeom prst="straightConnector1">
            <a:avLst/>
          </a:prstGeom>
          <a:noFill/>
          <a:ln w="57240">
            <a:solidFill>
              <a:srgbClr val="134163"/>
            </a:solidFill>
            <a:round/>
            <a:headEnd type="triangle" w="med" len="med"/>
            <a:tailEnd type="triangle" w="med" len="med"/>
          </a:ln>
        </p:spPr>
      </p:sp>
      <p:sp>
        <p:nvSpPr>
          <p:cNvPr id="799" name="CustomShape 7"/>
          <p:cNvSpPr/>
          <p:nvPr/>
        </p:nvSpPr>
        <p:spPr>
          <a:xfrm flipH="1" flipV="1">
            <a:off x="7255800" y="2893320"/>
            <a:ext cx="1950480" cy="912240"/>
          </a:xfrm>
          <a:prstGeom prst="straightConnector1">
            <a:avLst/>
          </a:prstGeom>
          <a:noFill/>
          <a:ln w="57240">
            <a:solidFill>
              <a:srgbClr val="134163"/>
            </a:solidFill>
            <a:round/>
            <a:headEnd type="arrow" w="med" len="med"/>
            <a:tailEnd type="arrow" w="med" len="med"/>
          </a:ln>
        </p:spPr>
      </p:sp>
      <p:sp>
        <p:nvSpPr>
          <p:cNvPr id="800" name="CustomShape 8"/>
          <p:cNvSpPr/>
          <p:nvPr/>
        </p:nvSpPr>
        <p:spPr>
          <a:xfrm>
            <a:off x="1974248" y="5428201"/>
            <a:ext cx="2365200" cy="991619"/>
          </a:xfrm>
          <a:prstGeom prst="rect">
            <a:avLst/>
          </a:prstGeom>
          <a:noFill/>
          <a:ln>
            <a:noFill/>
          </a:ln>
        </p:spPr>
        <p:txBody>
          <a:bodyPr wrap="none" lIns="90000" tIns="45000" rIns="90000" bIns="45000"/>
          <a:lstStyle/>
          <a:p>
            <a:pPr>
              <a:lnSpc>
                <a:spcPct val="100000"/>
              </a:lnSpc>
            </a:pPr>
            <a:r>
              <a:rPr lang="en-SG" sz="4800" dirty="0" smtClean="0">
                <a:solidFill>
                  <a:srgbClr val="000000"/>
                </a:solidFill>
                <a:latin typeface="Segoe UI Light"/>
              </a:rPr>
              <a:t>Friend A</a:t>
            </a:r>
            <a:endParaRPr sz="4800" dirty="0"/>
          </a:p>
        </p:txBody>
      </p:sp>
      <p:sp>
        <p:nvSpPr>
          <p:cNvPr id="802" name="CustomShape 10"/>
          <p:cNvSpPr/>
          <p:nvPr/>
        </p:nvSpPr>
        <p:spPr>
          <a:xfrm>
            <a:off x="8192940" y="5428201"/>
            <a:ext cx="2234382" cy="825100"/>
          </a:xfrm>
          <a:prstGeom prst="rect">
            <a:avLst/>
          </a:prstGeom>
          <a:noFill/>
          <a:ln>
            <a:noFill/>
          </a:ln>
        </p:spPr>
        <p:txBody>
          <a:bodyPr wrap="none" lIns="90000" tIns="45000" rIns="90000" bIns="45000"/>
          <a:lstStyle/>
          <a:p>
            <a:pPr algn="ctr">
              <a:lnSpc>
                <a:spcPct val="100000"/>
              </a:lnSpc>
            </a:pPr>
            <a:r>
              <a:rPr lang="en-SG" sz="4800" dirty="0" smtClean="0">
                <a:solidFill>
                  <a:srgbClr val="000000"/>
                </a:solidFill>
                <a:latin typeface="Segoe UI Light"/>
              </a:rPr>
              <a:t>Friend B</a:t>
            </a:r>
            <a:endParaRPr sz="4800" dirty="0"/>
          </a:p>
        </p:txBody>
      </p:sp>
      <p:pic>
        <p:nvPicPr>
          <p:cNvPr id="13" name="asus" descr="https://www.asus.com/Notebooks_Ultrabooks/ASUS_ZENBOOK_UX302LG/websites/global/products/GEZaY8oaj8oSlQ3U/images/sound/speaker/comput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8856" y="2891160"/>
            <a:ext cx="2713104" cy="312683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w.macrepairleeds.co.uk/wp-content/uploads/2013/01/macbook-ai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4815" y="3892300"/>
            <a:ext cx="2457865" cy="157303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images.intomobile.com/wp-content/uploads/2013/10/ms-surface2-pr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6437" y="3892300"/>
            <a:ext cx="2742705" cy="1544354"/>
          </a:xfrm>
          <a:prstGeom prst="rect">
            <a:avLst/>
          </a:prstGeom>
          <a:noFill/>
          <a:extLst>
            <a:ext uri="{909E8E84-426E-40DD-AFC4-6F175D3DCCD1}">
              <a14:hiddenFill xmlns:a14="http://schemas.microsoft.com/office/drawing/2010/main">
                <a:solidFill>
                  <a:srgbClr val="FFFFFF"/>
                </a:solidFill>
              </a14:hiddenFill>
            </a:ext>
          </a:extLst>
        </p:spPr>
      </p:pic>
      <p:sp>
        <p:nvSpPr>
          <p:cNvPr id="18" name="you"/>
          <p:cNvSpPr/>
          <p:nvPr/>
        </p:nvSpPr>
        <p:spPr>
          <a:xfrm>
            <a:off x="5564591" y="5428201"/>
            <a:ext cx="1062817" cy="840298"/>
          </a:xfrm>
          <a:prstGeom prst="rect">
            <a:avLst/>
          </a:prstGeom>
          <a:noFill/>
          <a:ln>
            <a:noFill/>
          </a:ln>
        </p:spPr>
        <p:txBody>
          <a:bodyPr wrap="none" lIns="90000" tIns="45000" rIns="90000" bIns="45000"/>
          <a:lstStyle/>
          <a:p>
            <a:pPr>
              <a:lnSpc>
                <a:spcPct val="100000"/>
              </a:lnSpc>
            </a:pPr>
            <a:r>
              <a:rPr lang="en-SG" sz="4800" dirty="0">
                <a:solidFill>
                  <a:srgbClr val="000000"/>
                </a:solidFill>
                <a:latin typeface="Segoe UI Light"/>
              </a:rPr>
              <a:t>You</a:t>
            </a:r>
            <a:endParaRPr sz="4800" dirty="0"/>
          </a:p>
        </p:txBody>
      </p:sp>
      <p:pic>
        <p:nvPicPr>
          <p:cNvPr id="1026" name="Picture 2" descr="http://icons.iconarchive.com/icons/itzikgur/my-seven/512/Backup-IBM-Server-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05879" y="198455"/>
            <a:ext cx="2901843" cy="2901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92803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250"/>
                                        <p:tgtEl>
                                          <p:spTgt spid="2050"/>
                                        </p:tgtEl>
                                      </p:cBhvr>
                                    </p:animEffect>
                                    <p:anim calcmode="lin" valueType="num">
                                      <p:cBhvr>
                                        <p:cTn id="8" dur="250" fill="hold"/>
                                        <p:tgtEl>
                                          <p:spTgt spid="2050"/>
                                        </p:tgtEl>
                                        <p:attrNameLst>
                                          <p:attrName>ppt_x</p:attrName>
                                        </p:attrNameLst>
                                      </p:cBhvr>
                                      <p:tavLst>
                                        <p:tav tm="0">
                                          <p:val>
                                            <p:strVal val="#ppt_x"/>
                                          </p:val>
                                        </p:tav>
                                        <p:tav tm="100000">
                                          <p:val>
                                            <p:strVal val="#ppt_x"/>
                                          </p:val>
                                        </p:tav>
                                      </p:tavLst>
                                    </p:anim>
                                    <p:anim calcmode="lin" valueType="num">
                                      <p:cBhvr>
                                        <p:cTn id="9" dur="250" fill="hold"/>
                                        <p:tgtEl>
                                          <p:spTgt spid="205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054"/>
                                        </p:tgtEl>
                                        <p:attrNameLst>
                                          <p:attrName>style.visibility</p:attrName>
                                        </p:attrNameLst>
                                      </p:cBhvr>
                                      <p:to>
                                        <p:strVal val="visible"/>
                                      </p:to>
                                    </p:set>
                                    <p:animEffect transition="in" filter="fade">
                                      <p:cBhvr>
                                        <p:cTn id="12" dur="250"/>
                                        <p:tgtEl>
                                          <p:spTgt spid="2054"/>
                                        </p:tgtEl>
                                      </p:cBhvr>
                                    </p:animEffect>
                                    <p:anim calcmode="lin" valueType="num">
                                      <p:cBhvr>
                                        <p:cTn id="13" dur="250" fill="hold"/>
                                        <p:tgtEl>
                                          <p:spTgt spid="2054"/>
                                        </p:tgtEl>
                                        <p:attrNameLst>
                                          <p:attrName>ppt_x</p:attrName>
                                        </p:attrNameLst>
                                      </p:cBhvr>
                                      <p:tavLst>
                                        <p:tav tm="0">
                                          <p:val>
                                            <p:strVal val="#ppt_x"/>
                                          </p:val>
                                        </p:tav>
                                        <p:tav tm="100000">
                                          <p:val>
                                            <p:strVal val="#ppt_x"/>
                                          </p:val>
                                        </p:tav>
                                      </p:tavLst>
                                    </p:anim>
                                    <p:anim calcmode="lin" valueType="num">
                                      <p:cBhvr>
                                        <p:cTn id="14" dur="250" fill="hold"/>
                                        <p:tgtEl>
                                          <p:spTgt spid="2054"/>
                                        </p:tgtEl>
                                        <p:attrNameLst>
                                          <p:attrName>ppt_y</p:attrName>
                                        </p:attrNameLst>
                                      </p:cBhvr>
                                      <p:tavLst>
                                        <p:tav tm="0">
                                          <p:val>
                                            <p:strVal val="#ppt_y+.1"/>
                                          </p:val>
                                        </p:tav>
                                        <p:tav tm="100000">
                                          <p:val>
                                            <p:strVal val="#ppt_y"/>
                                          </p:val>
                                        </p:tav>
                                      </p:tavLst>
                                    </p:anim>
                                  </p:childTnLst>
                                </p:cTn>
                              </p:par>
                            </p:childTnLst>
                          </p:cTn>
                        </p:par>
                        <p:par>
                          <p:cTn id="15" fill="hold">
                            <p:stCondLst>
                              <p:cond delay="250"/>
                            </p:stCondLst>
                            <p:childTnLst>
                              <p:par>
                                <p:cTn id="16" presetID="42" presetClass="entr" presetSubtype="0" fill="hold" grpId="0" nodeType="afterEffect">
                                  <p:stCondLst>
                                    <p:cond delay="0"/>
                                  </p:stCondLst>
                                  <p:childTnLst>
                                    <p:set>
                                      <p:cBhvr>
                                        <p:cTn id="17" dur="1" fill="hold">
                                          <p:stCondLst>
                                            <p:cond delay="0"/>
                                          </p:stCondLst>
                                        </p:cTn>
                                        <p:tgtEl>
                                          <p:spTgt spid="800"/>
                                        </p:tgtEl>
                                        <p:attrNameLst>
                                          <p:attrName>style.visibility</p:attrName>
                                        </p:attrNameLst>
                                      </p:cBhvr>
                                      <p:to>
                                        <p:strVal val="visible"/>
                                      </p:to>
                                    </p:set>
                                    <p:animEffect transition="in" filter="fade">
                                      <p:cBhvr>
                                        <p:cTn id="18" dur="250"/>
                                        <p:tgtEl>
                                          <p:spTgt spid="800"/>
                                        </p:tgtEl>
                                      </p:cBhvr>
                                    </p:animEffect>
                                    <p:anim calcmode="lin" valueType="num">
                                      <p:cBhvr>
                                        <p:cTn id="19" dur="250" fill="hold"/>
                                        <p:tgtEl>
                                          <p:spTgt spid="800"/>
                                        </p:tgtEl>
                                        <p:attrNameLst>
                                          <p:attrName>ppt_x</p:attrName>
                                        </p:attrNameLst>
                                      </p:cBhvr>
                                      <p:tavLst>
                                        <p:tav tm="0">
                                          <p:val>
                                            <p:strVal val="#ppt_x"/>
                                          </p:val>
                                        </p:tav>
                                        <p:tav tm="100000">
                                          <p:val>
                                            <p:strVal val="#ppt_x"/>
                                          </p:val>
                                        </p:tav>
                                      </p:tavLst>
                                    </p:anim>
                                    <p:anim calcmode="lin" valueType="num">
                                      <p:cBhvr>
                                        <p:cTn id="20" dur="250" fill="hold"/>
                                        <p:tgtEl>
                                          <p:spTgt spid="800"/>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802"/>
                                        </p:tgtEl>
                                        <p:attrNameLst>
                                          <p:attrName>style.visibility</p:attrName>
                                        </p:attrNameLst>
                                      </p:cBhvr>
                                      <p:to>
                                        <p:strVal val="visible"/>
                                      </p:to>
                                    </p:set>
                                    <p:animEffect transition="in" filter="fade">
                                      <p:cBhvr>
                                        <p:cTn id="23" dur="250"/>
                                        <p:tgtEl>
                                          <p:spTgt spid="802"/>
                                        </p:tgtEl>
                                      </p:cBhvr>
                                    </p:animEffect>
                                    <p:anim calcmode="lin" valueType="num">
                                      <p:cBhvr>
                                        <p:cTn id="24" dur="250" fill="hold"/>
                                        <p:tgtEl>
                                          <p:spTgt spid="802"/>
                                        </p:tgtEl>
                                        <p:attrNameLst>
                                          <p:attrName>ppt_x</p:attrName>
                                        </p:attrNameLst>
                                      </p:cBhvr>
                                      <p:tavLst>
                                        <p:tav tm="0">
                                          <p:val>
                                            <p:strVal val="#ppt_x"/>
                                          </p:val>
                                        </p:tav>
                                        <p:tav tm="100000">
                                          <p:val>
                                            <p:strVal val="#ppt_x"/>
                                          </p:val>
                                        </p:tav>
                                      </p:tavLst>
                                    </p:anim>
                                    <p:anim calcmode="lin" valueType="num">
                                      <p:cBhvr>
                                        <p:cTn id="25" dur="250" fill="hold"/>
                                        <p:tgtEl>
                                          <p:spTgt spid="802"/>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7" presetClass="entr" presetSubtype="0" fill="hold" nodeType="clickEffect">
                                  <p:stCondLst>
                                    <p:cond delay="0"/>
                                  </p:stCondLst>
                                  <p:childTnLst>
                                    <p:set>
                                      <p:cBhvr>
                                        <p:cTn id="29" dur="1" fill="hold">
                                          <p:stCondLst>
                                            <p:cond delay="0"/>
                                          </p:stCondLst>
                                        </p:cTn>
                                        <p:tgtEl>
                                          <p:spTgt spid="1026"/>
                                        </p:tgtEl>
                                        <p:attrNameLst>
                                          <p:attrName>style.visibility</p:attrName>
                                        </p:attrNameLst>
                                      </p:cBhvr>
                                      <p:to>
                                        <p:strVal val="visible"/>
                                      </p:to>
                                    </p:set>
                                    <p:animEffect transition="in" filter="fade">
                                      <p:cBhvr>
                                        <p:cTn id="30" dur="250"/>
                                        <p:tgtEl>
                                          <p:spTgt spid="1026"/>
                                        </p:tgtEl>
                                      </p:cBhvr>
                                    </p:animEffect>
                                    <p:anim calcmode="lin" valueType="num">
                                      <p:cBhvr>
                                        <p:cTn id="31" dur="250" fill="hold"/>
                                        <p:tgtEl>
                                          <p:spTgt spid="1026"/>
                                        </p:tgtEl>
                                        <p:attrNameLst>
                                          <p:attrName>ppt_x</p:attrName>
                                        </p:attrNameLst>
                                      </p:cBhvr>
                                      <p:tavLst>
                                        <p:tav tm="0">
                                          <p:val>
                                            <p:strVal val="#ppt_x"/>
                                          </p:val>
                                        </p:tav>
                                        <p:tav tm="100000">
                                          <p:val>
                                            <p:strVal val="#ppt_x"/>
                                          </p:val>
                                        </p:tav>
                                      </p:tavLst>
                                    </p:anim>
                                    <p:anim calcmode="lin" valueType="num">
                                      <p:cBhvr>
                                        <p:cTn id="32" dur="250" fill="hold"/>
                                        <p:tgtEl>
                                          <p:spTgt spid="1026"/>
                                        </p:tgtEl>
                                        <p:attrNameLst>
                                          <p:attrName>ppt_y</p:attrName>
                                        </p:attrNameLst>
                                      </p:cBhvr>
                                      <p:tavLst>
                                        <p:tav tm="0">
                                          <p:val>
                                            <p:strVal val="#ppt_y-.1"/>
                                          </p:val>
                                        </p:tav>
                                        <p:tav tm="100000">
                                          <p:val>
                                            <p:strVal val="#ppt_y"/>
                                          </p:val>
                                        </p:tav>
                                      </p:tavLst>
                                    </p:anim>
                                  </p:childTnLst>
                                </p:cTn>
                              </p:par>
                            </p:childTnLst>
                          </p:cTn>
                        </p:par>
                        <p:par>
                          <p:cTn id="33" fill="hold">
                            <p:stCondLst>
                              <p:cond delay="250"/>
                            </p:stCondLst>
                            <p:childTnLst>
                              <p:par>
                                <p:cTn id="34" presetID="10" presetClass="entr" presetSubtype="0" fill="hold" nodeType="afterEffect">
                                  <p:stCondLst>
                                    <p:cond delay="0"/>
                                  </p:stCondLst>
                                  <p:childTnLst>
                                    <p:set>
                                      <p:cBhvr>
                                        <p:cTn id="35" dur="1" fill="hold">
                                          <p:stCondLst>
                                            <p:cond delay="0"/>
                                          </p:stCondLst>
                                        </p:cTn>
                                        <p:tgtEl>
                                          <p:spTgt spid="797"/>
                                        </p:tgtEl>
                                        <p:attrNameLst>
                                          <p:attrName>style.visibility</p:attrName>
                                        </p:attrNameLst>
                                      </p:cBhvr>
                                      <p:to>
                                        <p:strVal val="visible"/>
                                      </p:to>
                                    </p:set>
                                    <p:animEffect transition="in" filter="fade">
                                      <p:cBhvr>
                                        <p:cTn id="36" dur="250"/>
                                        <p:tgtEl>
                                          <p:spTgt spid="797"/>
                                        </p:tgtEl>
                                      </p:cBhvr>
                                    </p:animEffect>
                                  </p:childTnLst>
                                </p:cTn>
                              </p:par>
                              <p:par>
                                <p:cTn id="37" presetID="10" presetClass="entr" presetSubtype="0" fill="hold" nodeType="withEffect">
                                  <p:stCondLst>
                                    <p:cond delay="0"/>
                                  </p:stCondLst>
                                  <p:childTnLst>
                                    <p:set>
                                      <p:cBhvr>
                                        <p:cTn id="38" dur="1" fill="hold">
                                          <p:stCondLst>
                                            <p:cond delay="0"/>
                                          </p:stCondLst>
                                        </p:cTn>
                                        <p:tgtEl>
                                          <p:spTgt spid="799"/>
                                        </p:tgtEl>
                                        <p:attrNameLst>
                                          <p:attrName>style.visibility</p:attrName>
                                        </p:attrNameLst>
                                      </p:cBhvr>
                                      <p:to>
                                        <p:strVal val="visible"/>
                                      </p:to>
                                    </p:set>
                                    <p:animEffect transition="in" filter="fade">
                                      <p:cBhvr>
                                        <p:cTn id="39" dur="250"/>
                                        <p:tgtEl>
                                          <p:spTgt spid="799"/>
                                        </p:tgtEl>
                                      </p:cBhvr>
                                    </p:animEffect>
                                  </p:childTnLst>
                                </p:cTn>
                              </p:par>
                              <p:par>
                                <p:cTn id="40" presetID="10" presetClass="entr" presetSubtype="0" fill="hold" nodeType="withEffect">
                                  <p:stCondLst>
                                    <p:cond delay="0"/>
                                  </p:stCondLst>
                                  <p:childTnLst>
                                    <p:set>
                                      <p:cBhvr>
                                        <p:cTn id="41" dur="1" fill="hold">
                                          <p:stCondLst>
                                            <p:cond delay="0"/>
                                          </p:stCondLst>
                                        </p:cTn>
                                        <p:tgtEl>
                                          <p:spTgt spid="798"/>
                                        </p:tgtEl>
                                        <p:attrNameLst>
                                          <p:attrName>style.visibility</p:attrName>
                                        </p:attrNameLst>
                                      </p:cBhvr>
                                      <p:to>
                                        <p:strVal val="visible"/>
                                      </p:to>
                                    </p:set>
                                    <p:animEffect transition="in" filter="fade">
                                      <p:cBhvr>
                                        <p:cTn id="42" dur="250"/>
                                        <p:tgtEl>
                                          <p:spTgt spid="7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0" grpId="0"/>
      <p:bldP spid="802" grpId="0"/>
    </p:bldLst>
  </p:timing>
</p:sld>
</file>

<file path=ppt/slides/slide53.xml><?xml version="1.0" encoding="utf-8"?>
<p:sld xmlns:a="http://schemas.openxmlformats.org/drawingml/2006/main" xmlns:r="http://schemas.openxmlformats.org/officeDocument/2006/relationships" xmlns:p="http://schemas.openxmlformats.org/presentationml/2006/main">
  <p:cSld name="PPSlideStart201402032303448828">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SG" dirty="0" smtClean="0"/>
              <a:t>Lonely workflow</a:t>
            </a:r>
            <a:endParaRPr lang="en-SG" dirty="0"/>
          </a:p>
        </p:txBody>
      </p:sp>
      <p:graphicFrame>
        <p:nvGraphicFramePr>
          <p:cNvPr id="5" name="Content Placeholder 4"/>
          <p:cNvGraphicFramePr>
            <a:graphicFrameLocks noGrp="1"/>
          </p:cNvGraphicFramePr>
          <p:nvPr>
            <p:ph idx="1"/>
            <p:extLst/>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6" descr="http://wiki.xbmc.org/images/f/f1/Box_ico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17160" y="1737360"/>
            <a:ext cx="1799998" cy="180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iconbug.com/data/c9/400/c52003be989a73de1522cadd17b75be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27388" y="4047180"/>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crate icon"/>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73359" y="3920180"/>
            <a:ext cx="1799998" cy="180000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p:cNvGrpSpPr/>
          <p:nvPr/>
        </p:nvGrpSpPr>
        <p:grpSpPr>
          <a:xfrm>
            <a:off x="2297113" y="1895004"/>
            <a:ext cx="1436563" cy="933766"/>
            <a:chOff x="4310918" y="3087726"/>
            <a:chExt cx="1436563" cy="933766"/>
          </a:xfrm>
        </p:grpSpPr>
        <p:sp>
          <p:nvSpPr>
            <p:cNvPr id="19" name="Rounded Rectangle 18"/>
            <p:cNvSpPr/>
            <p:nvPr/>
          </p:nvSpPr>
          <p:spPr>
            <a:xfrm>
              <a:off x="4310918" y="3087726"/>
              <a:ext cx="1436563" cy="933766"/>
            </a:xfrm>
            <a:prstGeom prst="roundRect">
              <a:avLst/>
            </a:prstGeom>
          </p:spPr>
          <p:style>
            <a:lnRef idx="2">
              <a:schemeClr val="lt1">
                <a:hueOff val="0"/>
                <a:satOff val="0"/>
                <a:lumOff val="0"/>
                <a:alphaOff val="0"/>
              </a:schemeClr>
            </a:lnRef>
            <a:fillRef idx="1">
              <a:schemeClr val="accent3">
                <a:hueOff val="-711579"/>
                <a:satOff val="3826"/>
                <a:lumOff val="4314"/>
                <a:alphaOff val="0"/>
              </a:schemeClr>
            </a:fillRef>
            <a:effectRef idx="0">
              <a:schemeClr val="accent3">
                <a:hueOff val="-711579"/>
                <a:satOff val="3826"/>
                <a:lumOff val="4314"/>
                <a:alphaOff val="0"/>
              </a:schemeClr>
            </a:effectRef>
            <a:fontRef idx="minor">
              <a:schemeClr val="lt1"/>
            </a:fontRef>
          </p:style>
        </p:sp>
        <p:sp>
          <p:nvSpPr>
            <p:cNvPr id="20" name="Rounded Rectangle 4"/>
            <p:cNvSpPr/>
            <p:nvPr/>
          </p:nvSpPr>
          <p:spPr>
            <a:xfrm>
              <a:off x="4356501" y="3133309"/>
              <a:ext cx="1345397" cy="8426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SG" sz="2500" kern="1200" dirty="0" err="1" smtClean="0"/>
                <a:t>Init</a:t>
              </a:r>
              <a:endParaRPr lang="en-SG" sz="2500" kern="1200" dirty="0"/>
            </a:p>
          </p:txBody>
        </p:sp>
      </p:grpSp>
      <p:cxnSp>
        <p:nvCxnSpPr>
          <p:cNvPr id="4" name="Straight Arrow Connector 3"/>
          <p:cNvCxnSpPr/>
          <p:nvPr/>
        </p:nvCxnSpPr>
        <p:spPr>
          <a:xfrm>
            <a:off x="3873500" y="2361887"/>
            <a:ext cx="1003300"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623753851"/>
      </p:ext>
    </p:extLst>
  </p:cSld>
  <p:clrMapOvr>
    <a:masterClrMapping/>
  </p:clrMapOvr>
  <p:transition spd="slow">
    <p:push dir="u"/>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name="PPSlideAnimated201402032303448828">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SG" dirty="0" smtClean="0"/>
              <a:t>Lonely workflow</a:t>
            </a:r>
            <a:endParaRPr lang="en-SG"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877476897"/>
              </p:ext>
            </p:extLst>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6" descr="http://wiki.xbmc.org/images/f/f1/Box_icon.png"/>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17160" y="1737360"/>
            <a:ext cx="1799998" cy="180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iconbug.com/data/c9/400/c52003be989a73de1522cadd17b75be1.png"/>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27388" y="4047180"/>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crate icon"/>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73359" y="3920180"/>
            <a:ext cx="1799998" cy="180000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p:cNvGrpSpPr>
            <a:grpSpLocks/>
          </p:cNvGrpSpPr>
          <p:nvPr/>
        </p:nvGrpSpPr>
        <p:grpSpPr>
          <a:xfrm>
            <a:off x="2297113" y="1895004"/>
            <a:ext cx="1436563" cy="933766"/>
            <a:chOff x="4310918" y="3087726"/>
            <a:chExt cx="1436563" cy="933766"/>
          </a:xfrm>
        </p:grpSpPr>
        <p:sp>
          <p:nvSpPr>
            <p:cNvPr id="19" name="Rounded Rectangle 18"/>
            <p:cNvSpPr/>
            <p:nvPr/>
          </p:nvSpPr>
          <p:spPr>
            <a:xfrm>
              <a:off x="4310918" y="3087726"/>
              <a:ext cx="1436563" cy="933766"/>
            </a:xfrm>
            <a:prstGeom prst="roundRect">
              <a:avLst/>
            </a:prstGeom>
          </p:spPr>
          <p:style>
            <a:lnRef idx="2">
              <a:schemeClr val="lt1">
                <a:hueOff val="0"/>
                <a:satOff val="0"/>
                <a:lumOff val="0"/>
                <a:alphaOff val="0"/>
              </a:schemeClr>
            </a:lnRef>
            <a:fillRef idx="1">
              <a:schemeClr val="accent3">
                <a:hueOff val="-711579"/>
                <a:satOff val="3826"/>
                <a:lumOff val="4314"/>
                <a:alphaOff val="0"/>
              </a:schemeClr>
            </a:fillRef>
            <a:effectRef idx="0">
              <a:schemeClr val="accent3">
                <a:hueOff val="-711579"/>
                <a:satOff val="3826"/>
                <a:lumOff val="4314"/>
                <a:alphaOff val="0"/>
              </a:schemeClr>
            </a:effectRef>
            <a:fontRef idx="minor">
              <a:schemeClr val="lt1"/>
            </a:fontRef>
          </p:style>
        </p:sp>
        <p:sp>
          <p:nvSpPr>
            <p:cNvPr id="20" name="Rounded Rectangle 4"/>
            <p:cNvSpPr/>
            <p:nvPr/>
          </p:nvSpPr>
          <p:spPr>
            <a:xfrm>
              <a:off x="4356501" y="3133309"/>
              <a:ext cx="1345397" cy="8426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SG" sz="2500" kern="1200" dirty="0" err="1" smtClean="0"/>
                <a:t>Init</a:t>
              </a:r>
              <a:endParaRPr lang="en-SG" sz="2500" kern="1200" dirty="0"/>
            </a:p>
          </p:txBody>
        </p:sp>
      </p:grpSp>
      <p:cxnSp>
        <p:nvCxnSpPr>
          <p:cNvPr id="4" name="Straight Arrow Connector 3"/>
          <p:cNvCxnSpPr>
            <a:cxnSpLocks/>
          </p:cNvCxnSpPr>
          <p:nvPr/>
        </p:nvCxnSpPr>
        <p:spPr>
          <a:xfrm>
            <a:off x="3873500" y="2361887"/>
            <a:ext cx="1003300"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pic>
        <p:nvPicPr>
          <p:cNvPr id="2" name="PPIndicator201402032303449608"/>
          <p:cNvPicPr>
            <a:picLocks/>
          </p:cNvPicPr>
          <p:nvPr/>
        </p:nvPicPr>
        <p:blipFill>
          <a:blip r:embed="rId11" cstate="print">
            <a:extLst>
              <a:ext uri="{28A0092B-C50C-407E-A947-70E740481C1C}">
                <a14:useLocalDpi xmlns:a14="http://schemas.microsoft.com/office/drawing/2010/main" val="0"/>
              </a:ext>
            </a:extLst>
          </a:blip>
          <a:stretch>
            <a:fillRect/>
          </a:stretch>
        </p:blipFill>
        <p:spPr>
          <a:xfrm>
            <a:off x="10668000" y="0"/>
            <a:ext cx="1524000" cy="1066800"/>
          </a:xfrm>
          <a:prstGeom prst="rect">
            <a:avLst/>
          </a:prstGeom>
        </p:spPr>
      </p:pic>
    </p:spTree>
    <p:extLst>
      <p:ext uri="{BB962C8B-B14F-4D97-AF65-F5344CB8AC3E}">
        <p14:creationId xmlns:p14="http://schemas.microsoft.com/office/powerpoint/2010/main" val="317023206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42" presetClass="path" presetSubtype="0" fill="hold" grpId="0" nodeType="withEffect">
                                  <p:stCondLst>
                                    <p:cond delay="0"/>
                                  </p:stCondLst>
                                  <p:childTnLst>
                                    <p:animMotion origin="layout" path="M 0 0 C 0.08891638 0.06321942 0.08891638 0.06321942 0.1778328 0.1264388 E" pathEditMode="relative" ptsTypes="">
                                      <p:cBhvr>
                                        <p:cTn id="8" dur="500" fill="hold"/>
                                        <p:tgtEl>
                                          <p:spTgt spid="5"/>
                                        </p:tgtEl>
                                        <p:attrNameLst>
                                          <p:attrName>ppt_x</p:attrName>
                                          <p:attrName>ppt_y</p:attrName>
                                        </p:attrNameLst>
                                      </p:cBhvr>
                                    </p:animMotion>
                                  </p:childTnLst>
                                </p:cTn>
                              </p:par>
                              <p:par>
                                <p:cTn id="9" presetID="6" presetClass="emph" presetSubtype="0" fill="hold" grpId="1" nodeType="withEffect">
                                  <p:stCondLst>
                                    <p:cond delay="0"/>
                                  </p:stCondLst>
                                  <p:childTnLst>
                                    <p:animScale>
                                      <p:cBhvr>
                                        <p:cTn id="10" dur="500" fill="hold"/>
                                        <p:tgtEl>
                                          <p:spTgt spid="5"/>
                                        </p:tgtEl>
                                      </p:cBhvr>
                                      <p:by x="56889" y="56889"/>
                                    </p:animScale>
                                  </p:childTnLst>
                                </p:cTn>
                              </p:par>
                              <p:par>
                                <p:cTn id="11" presetID="42" presetClass="path" presetSubtype="0" fill="hold" nodeType="withEffect">
                                  <p:stCondLst>
                                    <p:cond delay="0"/>
                                  </p:stCondLst>
                                  <p:childTnLst>
                                    <p:animMotion origin="layout" path="M 0 0 C 0.04561714 0.09185389 0.04561714 0.09185389 0.09123427 0.1837078 E" pathEditMode="relative" ptsTypes="">
                                      <p:cBhvr>
                                        <p:cTn id="12" dur="500" fill="hold"/>
                                        <p:tgtEl>
                                          <p:spTgt spid="6"/>
                                        </p:tgtEl>
                                        <p:attrNameLst>
                                          <p:attrName>ppt_x</p:attrName>
                                          <p:attrName>ppt_y</p:attrName>
                                        </p:attrNameLst>
                                      </p:cBhvr>
                                    </p:animMotion>
                                  </p:childTnLst>
                                </p:cTn>
                              </p:par>
                              <p:par>
                                <p:cTn id="13" presetID="6" presetClass="emph" presetSubtype="0" fill="hold" nodeType="withEffect">
                                  <p:stCondLst>
                                    <p:cond delay="0"/>
                                  </p:stCondLst>
                                  <p:childTnLst>
                                    <p:animScale>
                                      <p:cBhvr>
                                        <p:cTn id="14" dur="500" fill="hold"/>
                                        <p:tgtEl>
                                          <p:spTgt spid="6"/>
                                        </p:tgtEl>
                                      </p:cBhvr>
                                      <p:by x="56889" y="56889"/>
                                    </p:animScale>
                                  </p:childTnLst>
                                </p:cTn>
                              </p:par>
                              <p:par>
                                <p:cTn id="15" presetID="42" presetClass="path" presetSubtype="0" fill="hold" nodeType="withEffect">
                                  <p:stCondLst>
                                    <p:cond delay="0"/>
                                  </p:stCondLst>
                                  <p:childTnLst>
                                    <p:animMotion origin="layout" path="M 0 0 C 0.1393131 0.04616066 0.1393131 0.04616066 0.2786263 0.09232133 E" pathEditMode="relative" ptsTypes="">
                                      <p:cBhvr>
                                        <p:cTn id="16" dur="500" fill="hold"/>
                                        <p:tgtEl>
                                          <p:spTgt spid="7"/>
                                        </p:tgtEl>
                                        <p:attrNameLst>
                                          <p:attrName>ppt_x</p:attrName>
                                          <p:attrName>ppt_y</p:attrName>
                                        </p:attrNameLst>
                                      </p:cBhvr>
                                    </p:animMotion>
                                  </p:childTnLst>
                                </p:cTn>
                              </p:par>
                              <p:par>
                                <p:cTn id="17" presetID="6" presetClass="emph" presetSubtype="0" fill="hold" nodeType="withEffect">
                                  <p:stCondLst>
                                    <p:cond delay="0"/>
                                  </p:stCondLst>
                                  <p:childTnLst>
                                    <p:animScale>
                                      <p:cBhvr>
                                        <p:cTn id="18" dur="500" fill="hold"/>
                                        <p:tgtEl>
                                          <p:spTgt spid="7"/>
                                        </p:tgtEl>
                                      </p:cBhvr>
                                      <p:by x="56889" y="56889"/>
                                    </p:animScale>
                                  </p:childTnLst>
                                </p:cTn>
                              </p:par>
                              <p:par>
                                <p:cTn id="19" presetID="42" presetClass="path" presetSubtype="0" fill="hold" nodeType="withEffect">
                                  <p:stCondLst>
                                    <p:cond delay="0"/>
                                  </p:stCondLst>
                                  <p:childTnLst>
                                    <p:animMotion origin="layout" path="M 0 0 C 0.02791913 0.04534228 0.02791913 0.04534228 0.05583827 0.09068456 E" pathEditMode="relative" ptsTypes="">
                                      <p:cBhvr>
                                        <p:cTn id="20" dur="500" fill="hold"/>
                                        <p:tgtEl>
                                          <p:spTgt spid="8"/>
                                        </p:tgtEl>
                                        <p:attrNameLst>
                                          <p:attrName>ppt_x</p:attrName>
                                          <p:attrName>ppt_y</p:attrName>
                                        </p:attrNameLst>
                                      </p:cBhvr>
                                    </p:animMotion>
                                  </p:childTnLst>
                                </p:cTn>
                              </p:par>
                              <p:par>
                                <p:cTn id="21" presetID="6" presetClass="emph" presetSubtype="0" fill="hold" nodeType="withEffect">
                                  <p:stCondLst>
                                    <p:cond delay="0"/>
                                  </p:stCondLst>
                                  <p:childTnLst>
                                    <p:animScale>
                                      <p:cBhvr>
                                        <p:cTn id="22" dur="500" fill="hold"/>
                                        <p:tgtEl>
                                          <p:spTgt spid="8"/>
                                        </p:tgtEl>
                                      </p:cBhvr>
                                      <p:by x="56889" y="56889"/>
                                    </p:animScale>
                                  </p:childTnLst>
                                </p:cTn>
                              </p:par>
                              <p:par>
                                <p:cTn id="23" presetID="42" presetClass="path" presetSubtype="0" fill="hold" nodeType="withEffect">
                                  <p:stCondLst>
                                    <p:cond delay="0"/>
                                  </p:stCondLst>
                                  <p:childTnLst>
                                    <p:animMotion origin="layout" path="M 0 0 C 0.2281478 0.009591463 0.2281478 0.009591463 0.4562955 0.01918293 E" pathEditMode="relative" ptsTypes="">
                                      <p:cBhvr>
                                        <p:cTn id="24" dur="500" fill="hold"/>
                                        <p:tgtEl>
                                          <p:spTgt spid="18"/>
                                        </p:tgtEl>
                                        <p:attrNameLst>
                                          <p:attrName>ppt_x</p:attrName>
                                          <p:attrName>ppt_y</p:attrName>
                                        </p:attrNameLst>
                                      </p:cBhvr>
                                    </p:animMotion>
                                  </p:childTnLst>
                                </p:cTn>
                              </p:par>
                              <p:par>
                                <p:cTn id="25" presetID="6" presetClass="emph" presetSubtype="0" fill="hold" nodeType="withEffect">
                                  <p:stCondLst>
                                    <p:cond delay="0"/>
                                  </p:stCondLst>
                                  <p:childTnLst>
                                    <p:animScale>
                                      <p:cBhvr>
                                        <p:cTn id="26" dur="500" fill="hold"/>
                                        <p:tgtEl>
                                          <p:spTgt spid="18"/>
                                        </p:tgtEl>
                                      </p:cBhvr>
                                      <p:by x="75032" y="75032"/>
                                    </p:animScale>
                                  </p:childTnLst>
                                </p:cTn>
                              </p:par>
                              <p:par>
                                <p:cTn id="27" presetID="42" presetClass="path" presetSubtype="0" fill="hold" nodeType="withEffect">
                                  <p:stCondLst>
                                    <p:cond delay="0"/>
                                  </p:stCondLst>
                                  <p:childTnLst>
                                    <p:animMotion origin="layout" path="M 0 0 C 0.1705876 0.05871069 0.1705876 0.05871069 0.3411753 0.1174214 E" pathEditMode="relative" ptsTypes="">
                                      <p:cBhvr>
                                        <p:cTn id="28" dur="500" fill="hold"/>
                                        <p:tgtEl>
                                          <p:spTgt spid="4"/>
                                        </p:tgtEl>
                                        <p:attrNameLst>
                                          <p:attrName>ppt_x</p:attrName>
                                          <p:attrName>ppt_y</p:attrName>
                                        </p:attrNameLst>
                                      </p:cBhvr>
                                    </p:animMotion>
                                  </p:childTnLst>
                                </p:cTn>
                              </p:par>
                              <p:par>
                                <p:cTn id="29" presetID="6" presetClass="emph" presetSubtype="0" fill="hold" nodeType="withEffect">
                                  <p:stCondLst>
                                    <p:cond delay="0"/>
                                  </p:stCondLst>
                                  <p:childTnLst>
                                    <p:animScale>
                                      <p:cBhvr>
                                        <p:cTn id="30" dur="500" fill="hold"/>
                                        <p:tgtEl>
                                          <p:spTgt spid="4"/>
                                        </p:tgtEl>
                                      </p:cBhvr>
                                      <p:by x="568" y="-2147483648"/>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5" grpId="1">
        <p:bldAsOne/>
      </p:bldGraphic>
    </p:bldLst>
  </p:timing>
</p:sld>
</file>

<file path=ppt/slides/slide55.xml><?xml version="1.0" encoding="utf-8"?>
<p:sld xmlns:a="http://schemas.openxmlformats.org/drawingml/2006/main" xmlns:r="http://schemas.openxmlformats.org/officeDocument/2006/relationships" xmlns:p="http://schemas.openxmlformats.org/presentationml/2006/main">
  <p:cSld name="PPSlideEnd201402032303449478">
    <p:spTree>
      <p:nvGrpSpPr>
        <p:cNvPr id="1" name=""/>
        <p:cNvGrpSpPr/>
        <p:nvPr/>
      </p:nvGrpSpPr>
      <p:grpSpPr>
        <a:xfrm>
          <a:off x="0" y="0"/>
          <a:ext cx="0" cy="0"/>
          <a:chOff x="0" y="0"/>
          <a:chExt cx="0" cy="0"/>
        </a:xfrm>
      </p:grpSpPr>
      <p:pic>
        <p:nvPicPr>
          <p:cNvPr id="3078" name="cloud" descr="http://thelifestream.net/wp-content/uploads/2009/04/cloud-advent-children-complet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475" y="1911742"/>
            <a:ext cx="3035252" cy="2710875"/>
          </a:xfrm>
          <a:prstGeom prst="rect">
            <a:avLst/>
          </a:prstGeom>
          <a:noFill/>
          <a:extLst>
            <a:ext uri="{909E8E84-426E-40DD-AFC4-6F175D3DCCD1}">
              <a14:hiddenFill xmlns:a14="http://schemas.microsoft.com/office/drawing/2010/main">
                <a:solidFill>
                  <a:srgbClr val="FFFFFF"/>
                </a:solidFill>
              </a14:hiddenFill>
            </a:ext>
          </a:extLst>
        </p:spPr>
      </p:pic>
      <p:pic>
        <p:nvPicPr>
          <p:cNvPr id="3074" name="cloud computing" descr="http://www.dragon1.com/images/cloud-computing-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130" y="1929786"/>
            <a:ext cx="3638602" cy="291088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SG" dirty="0" smtClean="0"/>
              <a:t>Collaborative workflow</a:t>
            </a:r>
            <a:endParaRPr lang="en-SG"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369933990"/>
              </p:ext>
            </p:extLst>
          </p:nvPr>
        </p:nvGraphicFramePr>
        <p:xfrm>
          <a:off x="5433237" y="3580499"/>
          <a:ext cx="5722126" cy="228848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Picture 6" descr="http://wiki.xbmc.org/images/f/f1/Box_icon.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117487" y="3385227"/>
            <a:ext cx="1024001" cy="102400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iconbug.com/data/c9/400/c52003be989a73de1522cadd17b75be1.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12398" y="5068318"/>
            <a:ext cx="1024003" cy="102400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crate ico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842138" y="4930094"/>
            <a:ext cx="1024001" cy="1024002"/>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p:cNvGrpSpPr/>
          <p:nvPr/>
        </p:nvGrpSpPr>
        <p:grpSpPr>
          <a:xfrm>
            <a:off x="8039612" y="2143134"/>
            <a:ext cx="1077875" cy="700619"/>
            <a:chOff x="4310918" y="3087726"/>
            <a:chExt cx="1436563" cy="933766"/>
          </a:xfrm>
        </p:grpSpPr>
        <p:sp>
          <p:nvSpPr>
            <p:cNvPr id="19" name="Rounded Rectangle 18"/>
            <p:cNvSpPr/>
            <p:nvPr/>
          </p:nvSpPr>
          <p:spPr>
            <a:xfrm>
              <a:off x="4310918" y="3087726"/>
              <a:ext cx="1436563" cy="933766"/>
            </a:xfrm>
            <a:prstGeom prst="roundRect">
              <a:avLst/>
            </a:prstGeom>
          </p:spPr>
          <p:style>
            <a:lnRef idx="2">
              <a:schemeClr val="lt1">
                <a:hueOff val="0"/>
                <a:satOff val="0"/>
                <a:lumOff val="0"/>
                <a:alphaOff val="0"/>
              </a:schemeClr>
            </a:lnRef>
            <a:fillRef idx="1">
              <a:schemeClr val="accent3">
                <a:hueOff val="-711579"/>
                <a:satOff val="3826"/>
                <a:lumOff val="4314"/>
                <a:alphaOff val="0"/>
              </a:schemeClr>
            </a:fillRef>
            <a:effectRef idx="0">
              <a:schemeClr val="accent3">
                <a:hueOff val="-711579"/>
                <a:satOff val="3826"/>
                <a:lumOff val="4314"/>
                <a:alphaOff val="0"/>
              </a:schemeClr>
            </a:effectRef>
            <a:fontRef idx="minor">
              <a:schemeClr val="lt1"/>
            </a:fontRef>
          </p:style>
        </p:sp>
        <p:sp>
          <p:nvSpPr>
            <p:cNvPr id="20" name="Rounded Rectangle 4"/>
            <p:cNvSpPr/>
            <p:nvPr/>
          </p:nvSpPr>
          <p:spPr>
            <a:xfrm>
              <a:off x="4356501" y="3133309"/>
              <a:ext cx="1345397" cy="8426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SG" kern="1200" dirty="0" err="1" smtClean="0"/>
                <a:t>Init</a:t>
              </a:r>
              <a:endParaRPr lang="en-SG" kern="1200" dirty="0"/>
            </a:p>
          </p:txBody>
        </p:sp>
      </p:grpSp>
      <p:cxnSp>
        <p:nvCxnSpPr>
          <p:cNvPr id="4" name="Straight Arrow Connector 3"/>
          <p:cNvCxnSpPr/>
          <p:nvPr/>
        </p:nvCxnSpPr>
        <p:spPr>
          <a:xfrm flipH="1">
            <a:off x="8531910" y="2896426"/>
            <a:ext cx="5698" cy="54147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5" name="Straight Arrow Connector 14"/>
          <p:cNvCxnSpPr/>
          <p:nvPr/>
        </p:nvCxnSpPr>
        <p:spPr>
          <a:xfrm flipH="1" flipV="1">
            <a:off x="4007458" y="3406007"/>
            <a:ext cx="2996110" cy="1294355"/>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4376208" y="3281345"/>
            <a:ext cx="2700069" cy="1127884"/>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4463699" y="4140049"/>
            <a:ext cx="1077875" cy="700619"/>
            <a:chOff x="4310918" y="3087726"/>
            <a:chExt cx="1436563" cy="933766"/>
          </a:xfrm>
          <a:solidFill>
            <a:schemeClr val="bg2">
              <a:lumMod val="50000"/>
            </a:schemeClr>
          </a:solidFill>
        </p:grpSpPr>
        <p:sp>
          <p:nvSpPr>
            <p:cNvPr id="32" name="Rounded Rectangle 31"/>
            <p:cNvSpPr/>
            <p:nvPr/>
          </p:nvSpPr>
          <p:spPr>
            <a:xfrm>
              <a:off x="4310918" y="3087726"/>
              <a:ext cx="1436563" cy="933766"/>
            </a:xfrm>
            <a:prstGeom prst="roundRect">
              <a:avLst/>
            </a:prstGeom>
            <a:grpFill/>
          </p:spPr>
          <p:style>
            <a:lnRef idx="2">
              <a:schemeClr val="lt1">
                <a:hueOff val="0"/>
                <a:satOff val="0"/>
                <a:lumOff val="0"/>
                <a:alphaOff val="0"/>
              </a:schemeClr>
            </a:lnRef>
            <a:fillRef idx="1">
              <a:schemeClr val="accent3">
                <a:hueOff val="-711579"/>
                <a:satOff val="3826"/>
                <a:lumOff val="4314"/>
                <a:alphaOff val="0"/>
              </a:schemeClr>
            </a:fillRef>
            <a:effectRef idx="0">
              <a:schemeClr val="accent3">
                <a:hueOff val="-711579"/>
                <a:satOff val="3826"/>
                <a:lumOff val="4314"/>
                <a:alphaOff val="0"/>
              </a:schemeClr>
            </a:effectRef>
            <a:fontRef idx="minor">
              <a:schemeClr val="lt1"/>
            </a:fontRef>
          </p:style>
        </p:sp>
        <p:sp>
          <p:nvSpPr>
            <p:cNvPr id="33" name="Rounded Rectangle 4"/>
            <p:cNvSpPr/>
            <p:nvPr/>
          </p:nvSpPr>
          <p:spPr>
            <a:xfrm>
              <a:off x="4356501" y="3133309"/>
              <a:ext cx="1345397" cy="84260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SG" dirty="0" smtClean="0"/>
                <a:t>Pu</a:t>
              </a:r>
              <a:r>
                <a:rPr lang="en-SG" kern="1200" dirty="0" smtClean="0"/>
                <a:t>sh</a:t>
              </a:r>
              <a:endParaRPr lang="en-SG" kern="1200" dirty="0"/>
            </a:p>
          </p:txBody>
        </p:sp>
      </p:grpSp>
      <p:grpSp>
        <p:nvGrpSpPr>
          <p:cNvPr id="34" name="Group 33"/>
          <p:cNvGrpSpPr/>
          <p:nvPr/>
        </p:nvGrpSpPr>
        <p:grpSpPr>
          <a:xfrm>
            <a:off x="6539003" y="2029744"/>
            <a:ext cx="1077875" cy="700619"/>
            <a:chOff x="4310918" y="3087726"/>
            <a:chExt cx="1436563" cy="933766"/>
          </a:xfrm>
          <a:solidFill>
            <a:schemeClr val="bg2">
              <a:lumMod val="50000"/>
            </a:schemeClr>
          </a:solidFill>
        </p:grpSpPr>
        <p:sp>
          <p:nvSpPr>
            <p:cNvPr id="35" name="Rounded Rectangle 34"/>
            <p:cNvSpPr/>
            <p:nvPr/>
          </p:nvSpPr>
          <p:spPr>
            <a:xfrm>
              <a:off x="4310918" y="3087726"/>
              <a:ext cx="1436563" cy="933766"/>
            </a:xfrm>
            <a:prstGeom prst="roundRect">
              <a:avLst/>
            </a:prstGeom>
            <a:grpFill/>
          </p:spPr>
          <p:style>
            <a:lnRef idx="2">
              <a:schemeClr val="lt1">
                <a:hueOff val="0"/>
                <a:satOff val="0"/>
                <a:lumOff val="0"/>
                <a:alphaOff val="0"/>
              </a:schemeClr>
            </a:lnRef>
            <a:fillRef idx="1">
              <a:schemeClr val="accent3">
                <a:hueOff val="-711579"/>
                <a:satOff val="3826"/>
                <a:lumOff val="4314"/>
                <a:alphaOff val="0"/>
              </a:schemeClr>
            </a:fillRef>
            <a:effectRef idx="0">
              <a:schemeClr val="accent3">
                <a:hueOff val="-711579"/>
                <a:satOff val="3826"/>
                <a:lumOff val="4314"/>
                <a:alphaOff val="0"/>
              </a:schemeClr>
            </a:effectRef>
            <a:fontRef idx="minor">
              <a:schemeClr val="lt1"/>
            </a:fontRef>
          </p:style>
        </p:sp>
        <p:sp>
          <p:nvSpPr>
            <p:cNvPr id="36" name="Rounded Rectangle 4"/>
            <p:cNvSpPr/>
            <p:nvPr/>
          </p:nvSpPr>
          <p:spPr>
            <a:xfrm>
              <a:off x="4356501" y="3133309"/>
              <a:ext cx="1345397" cy="84260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SG" dirty="0" smtClean="0"/>
                <a:t>Clone</a:t>
              </a:r>
              <a:endParaRPr lang="en-SG" kern="1200" dirty="0"/>
            </a:p>
          </p:txBody>
        </p:sp>
      </p:grpSp>
      <p:grpSp>
        <p:nvGrpSpPr>
          <p:cNvPr id="45" name="Group 44"/>
          <p:cNvGrpSpPr/>
          <p:nvPr/>
        </p:nvGrpSpPr>
        <p:grpSpPr>
          <a:xfrm>
            <a:off x="5501983" y="3021496"/>
            <a:ext cx="1077875" cy="700619"/>
            <a:chOff x="4310918" y="3087726"/>
            <a:chExt cx="1436563" cy="933766"/>
          </a:xfrm>
          <a:solidFill>
            <a:schemeClr val="bg2">
              <a:lumMod val="50000"/>
            </a:schemeClr>
          </a:solidFill>
        </p:grpSpPr>
        <p:sp>
          <p:nvSpPr>
            <p:cNvPr id="46" name="Rounded Rectangle 45"/>
            <p:cNvSpPr/>
            <p:nvPr/>
          </p:nvSpPr>
          <p:spPr>
            <a:xfrm>
              <a:off x="4310918" y="3087726"/>
              <a:ext cx="1436563" cy="933766"/>
            </a:xfrm>
            <a:prstGeom prst="roundRect">
              <a:avLst/>
            </a:prstGeom>
            <a:grpFill/>
          </p:spPr>
          <p:style>
            <a:lnRef idx="2">
              <a:schemeClr val="lt1">
                <a:hueOff val="0"/>
                <a:satOff val="0"/>
                <a:lumOff val="0"/>
                <a:alphaOff val="0"/>
              </a:schemeClr>
            </a:lnRef>
            <a:fillRef idx="1">
              <a:schemeClr val="accent3">
                <a:hueOff val="-711579"/>
                <a:satOff val="3826"/>
                <a:lumOff val="4314"/>
                <a:alphaOff val="0"/>
              </a:schemeClr>
            </a:fillRef>
            <a:effectRef idx="0">
              <a:schemeClr val="accent3">
                <a:hueOff val="-711579"/>
                <a:satOff val="3826"/>
                <a:lumOff val="4314"/>
                <a:alphaOff val="0"/>
              </a:schemeClr>
            </a:effectRef>
            <a:fontRef idx="minor">
              <a:schemeClr val="lt1"/>
            </a:fontRef>
          </p:style>
        </p:sp>
        <p:sp>
          <p:nvSpPr>
            <p:cNvPr id="47" name="Rounded Rectangle 4"/>
            <p:cNvSpPr/>
            <p:nvPr/>
          </p:nvSpPr>
          <p:spPr>
            <a:xfrm>
              <a:off x="4356501" y="3133309"/>
              <a:ext cx="1345397" cy="84260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SG" kern="1200" dirty="0" smtClean="0"/>
                <a:t>Pull</a:t>
              </a:r>
              <a:endParaRPr lang="en-SG" kern="1200" dirty="0"/>
            </a:p>
          </p:txBody>
        </p:sp>
      </p:grpSp>
      <p:cxnSp>
        <p:nvCxnSpPr>
          <p:cNvPr id="49" name="Straight Arrow Connector 48"/>
          <p:cNvCxnSpPr/>
          <p:nvPr/>
        </p:nvCxnSpPr>
        <p:spPr>
          <a:xfrm>
            <a:off x="4589232" y="2359119"/>
            <a:ext cx="3190488" cy="888025"/>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80" name="Picture 8" descr="http://stonedesigns.net/wp-content/uploads/2012/02/octocat.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35913" y="2647237"/>
            <a:ext cx="2710437" cy="129629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people.mozilla.org/~faaborg/files/shiretoko/firefoxIcon/firefox-512.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665789" y="5794523"/>
            <a:ext cx="468000" cy="46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5048160"/>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anim calcmode="lin" valueType="num">
                                      <p:cBhvr>
                                        <p:cTn id="7" dur="500" fill="hold"/>
                                        <p:tgtEl>
                                          <p:spTgt spid="3078"/>
                                        </p:tgtEl>
                                        <p:attrNameLst>
                                          <p:attrName>ppt_w</p:attrName>
                                        </p:attrNameLst>
                                      </p:cBhvr>
                                      <p:tavLst>
                                        <p:tav tm="0">
                                          <p:val>
                                            <p:fltVal val="0"/>
                                          </p:val>
                                        </p:tav>
                                        <p:tav tm="100000">
                                          <p:val>
                                            <p:strVal val="#ppt_w"/>
                                          </p:val>
                                        </p:tav>
                                      </p:tavLst>
                                    </p:anim>
                                    <p:anim calcmode="lin" valueType="num">
                                      <p:cBhvr>
                                        <p:cTn id="8" dur="500" fill="hold"/>
                                        <p:tgtEl>
                                          <p:spTgt spid="3078"/>
                                        </p:tgtEl>
                                        <p:attrNameLst>
                                          <p:attrName>ppt_h</p:attrName>
                                        </p:attrNameLst>
                                      </p:cBhvr>
                                      <p:tavLst>
                                        <p:tav tm="0">
                                          <p:val>
                                            <p:fltVal val="0"/>
                                          </p:val>
                                        </p:tav>
                                        <p:tav tm="100000">
                                          <p:val>
                                            <p:strVal val="#ppt_h"/>
                                          </p:val>
                                        </p:tav>
                                      </p:tavLst>
                                    </p:anim>
                                    <p:anim calcmode="lin" valueType="num">
                                      <p:cBhvr>
                                        <p:cTn id="9" dur="500" fill="hold"/>
                                        <p:tgtEl>
                                          <p:spTgt spid="3078"/>
                                        </p:tgtEl>
                                        <p:attrNameLst>
                                          <p:attrName>style.rotation</p:attrName>
                                        </p:attrNameLst>
                                      </p:cBhvr>
                                      <p:tavLst>
                                        <p:tav tm="0">
                                          <p:val>
                                            <p:fltVal val="90"/>
                                          </p:val>
                                        </p:tav>
                                        <p:tav tm="100000">
                                          <p:val>
                                            <p:fltVal val="0"/>
                                          </p:val>
                                        </p:tav>
                                      </p:tavLst>
                                    </p:anim>
                                    <p:animEffect transition="in" filter="fade">
                                      <p:cBhvr>
                                        <p:cTn id="10" dur="500"/>
                                        <p:tgtEl>
                                          <p:spTgt spid="3078"/>
                                        </p:tgtEl>
                                      </p:cBhvr>
                                    </p:animEffect>
                                  </p:childTnLst>
                                </p:cTn>
                              </p:par>
                            </p:childTnLst>
                          </p:cTn>
                        </p:par>
                      </p:childTnLst>
                    </p:cTn>
                  </p:par>
                  <p:par>
                    <p:cTn id="11" fill="hold">
                      <p:stCondLst>
                        <p:cond delay="indefinite"/>
                      </p:stCondLst>
                      <p:childTnLst>
                        <p:par>
                          <p:cTn id="12" fill="hold">
                            <p:stCondLst>
                              <p:cond delay="0"/>
                            </p:stCondLst>
                            <p:childTnLst>
                              <p:par>
                                <p:cTn id="13" presetID="37" presetClass="exit" presetSubtype="0" fill="hold" nodeType="clickEffect">
                                  <p:stCondLst>
                                    <p:cond delay="0"/>
                                  </p:stCondLst>
                                  <p:childTnLst>
                                    <p:animEffect transition="out" filter="fade">
                                      <p:cBhvr>
                                        <p:cTn id="14" dur="500"/>
                                        <p:tgtEl>
                                          <p:spTgt spid="3078"/>
                                        </p:tgtEl>
                                      </p:cBhvr>
                                    </p:animEffect>
                                    <p:anim calcmode="lin" valueType="num">
                                      <p:cBhvr>
                                        <p:cTn id="15" dur="500"/>
                                        <p:tgtEl>
                                          <p:spTgt spid="3078"/>
                                        </p:tgtEl>
                                        <p:attrNameLst>
                                          <p:attrName>ppt_x</p:attrName>
                                        </p:attrNameLst>
                                      </p:cBhvr>
                                      <p:tavLst>
                                        <p:tav tm="0">
                                          <p:val>
                                            <p:strVal val="ppt_x"/>
                                          </p:val>
                                        </p:tav>
                                        <p:tav tm="100000">
                                          <p:val>
                                            <p:strVal val="ppt_x"/>
                                          </p:val>
                                        </p:tav>
                                      </p:tavLst>
                                    </p:anim>
                                    <p:anim calcmode="lin" valueType="num">
                                      <p:cBhvr>
                                        <p:cTn id="16" dur="50" decel="100000"/>
                                        <p:tgtEl>
                                          <p:spTgt spid="3078"/>
                                        </p:tgtEl>
                                        <p:attrNameLst>
                                          <p:attrName>ppt_y</p:attrName>
                                        </p:attrNameLst>
                                      </p:cBhvr>
                                      <p:tavLst>
                                        <p:tav tm="0">
                                          <p:val>
                                            <p:strVal val="ppt_y"/>
                                          </p:val>
                                        </p:tav>
                                        <p:tav tm="100000">
                                          <p:val>
                                            <p:strVal val="ppt_y-.03"/>
                                          </p:val>
                                        </p:tav>
                                      </p:tavLst>
                                    </p:anim>
                                    <p:anim calcmode="lin" valueType="num">
                                      <p:cBhvr>
                                        <p:cTn id="17" dur="450" accel="100000">
                                          <p:stCondLst>
                                            <p:cond delay="50"/>
                                          </p:stCondLst>
                                        </p:cTn>
                                        <p:tgtEl>
                                          <p:spTgt spid="3078"/>
                                        </p:tgtEl>
                                        <p:attrNameLst>
                                          <p:attrName>ppt_y</p:attrName>
                                        </p:attrNameLst>
                                      </p:cBhvr>
                                      <p:tavLst>
                                        <p:tav tm="0">
                                          <p:val>
                                            <p:strVal val="ppt_y"/>
                                          </p:val>
                                        </p:tav>
                                        <p:tav tm="100000">
                                          <p:val>
                                            <p:strVal val="ppt_y+1"/>
                                          </p:val>
                                        </p:tav>
                                      </p:tavLst>
                                    </p:anim>
                                    <p:set>
                                      <p:cBhvr>
                                        <p:cTn id="18" dur="1" fill="hold">
                                          <p:stCondLst>
                                            <p:cond delay="499"/>
                                          </p:stCondLst>
                                        </p:cTn>
                                        <p:tgtEl>
                                          <p:spTgt spid="3078"/>
                                        </p:tgtEl>
                                        <p:attrNameLst>
                                          <p:attrName>style.visibility</p:attrName>
                                        </p:attrNameLst>
                                      </p:cBhvr>
                                      <p:to>
                                        <p:strVal val="hidden"/>
                                      </p:to>
                                    </p:set>
                                  </p:childTnLst>
                                </p:cTn>
                              </p:par>
                              <p:par>
                                <p:cTn id="19" presetID="9" presetClass="entr" presetSubtype="0" fill="hold" nodeType="withEffect">
                                  <p:stCondLst>
                                    <p:cond delay="0"/>
                                  </p:stCondLst>
                                  <p:childTnLst>
                                    <p:set>
                                      <p:cBhvr>
                                        <p:cTn id="20" dur="1" fill="hold">
                                          <p:stCondLst>
                                            <p:cond delay="0"/>
                                          </p:stCondLst>
                                        </p:cTn>
                                        <p:tgtEl>
                                          <p:spTgt spid="3074"/>
                                        </p:tgtEl>
                                        <p:attrNameLst>
                                          <p:attrName>style.visibility</p:attrName>
                                        </p:attrNameLst>
                                      </p:cBhvr>
                                      <p:to>
                                        <p:strVal val="visible"/>
                                      </p:to>
                                    </p:set>
                                    <p:animEffect transition="in" filter="dissolve">
                                      <p:cBhvr>
                                        <p:cTn id="21" dur="500"/>
                                        <p:tgtEl>
                                          <p:spTgt spid="3074"/>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250"/>
                                        <p:tgtEl>
                                          <p:spTgt spid="34"/>
                                        </p:tgtEl>
                                      </p:cBhvr>
                                    </p:animEffect>
                                    <p:anim calcmode="lin" valueType="num">
                                      <p:cBhvr>
                                        <p:cTn id="27" dur="250" fill="hold"/>
                                        <p:tgtEl>
                                          <p:spTgt spid="34"/>
                                        </p:tgtEl>
                                        <p:attrNameLst>
                                          <p:attrName>ppt_x</p:attrName>
                                        </p:attrNameLst>
                                      </p:cBhvr>
                                      <p:tavLst>
                                        <p:tav tm="0">
                                          <p:val>
                                            <p:strVal val="#ppt_x"/>
                                          </p:val>
                                        </p:tav>
                                        <p:tav tm="100000">
                                          <p:val>
                                            <p:strVal val="#ppt_x"/>
                                          </p:val>
                                        </p:tav>
                                      </p:tavLst>
                                    </p:anim>
                                    <p:anim calcmode="lin" valueType="num">
                                      <p:cBhvr>
                                        <p:cTn id="28" dur="250" fill="hold"/>
                                        <p:tgtEl>
                                          <p:spTgt spid="34"/>
                                        </p:tgtEl>
                                        <p:attrNameLst>
                                          <p:attrName>ppt_y</p:attrName>
                                        </p:attrNameLst>
                                      </p:cBhvr>
                                      <p:tavLst>
                                        <p:tav tm="0">
                                          <p:val>
                                            <p:strVal val="#ppt_y+.1"/>
                                          </p:val>
                                        </p:tav>
                                        <p:tav tm="100000">
                                          <p:val>
                                            <p:strVal val="#ppt_y"/>
                                          </p:val>
                                        </p:tav>
                                      </p:tavLst>
                                    </p:anim>
                                  </p:childTnLst>
                                </p:cTn>
                              </p:par>
                            </p:childTnLst>
                          </p:cTn>
                        </p:par>
                        <p:par>
                          <p:cTn id="29" fill="hold">
                            <p:stCondLst>
                              <p:cond delay="250"/>
                            </p:stCondLst>
                            <p:childTnLst>
                              <p:par>
                                <p:cTn id="30" presetID="22" presetClass="entr" presetSubtype="8" fill="hold" nodeType="after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wipe(left)">
                                      <p:cBhvr>
                                        <p:cTn id="32" dur="250"/>
                                        <p:tgtEl>
                                          <p:spTgt spid="49"/>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250"/>
                                        <p:tgtEl>
                                          <p:spTgt spid="45"/>
                                        </p:tgtEl>
                                      </p:cBhvr>
                                    </p:animEffect>
                                    <p:anim calcmode="lin" valueType="num">
                                      <p:cBhvr>
                                        <p:cTn id="38" dur="250" fill="hold"/>
                                        <p:tgtEl>
                                          <p:spTgt spid="45"/>
                                        </p:tgtEl>
                                        <p:attrNameLst>
                                          <p:attrName>ppt_x</p:attrName>
                                        </p:attrNameLst>
                                      </p:cBhvr>
                                      <p:tavLst>
                                        <p:tav tm="0">
                                          <p:val>
                                            <p:strVal val="#ppt_x"/>
                                          </p:val>
                                        </p:tav>
                                        <p:tav tm="100000">
                                          <p:val>
                                            <p:strVal val="#ppt_x"/>
                                          </p:val>
                                        </p:tav>
                                      </p:tavLst>
                                    </p:anim>
                                    <p:anim calcmode="lin" valueType="num">
                                      <p:cBhvr>
                                        <p:cTn id="39" dur="250" fill="hold"/>
                                        <p:tgtEl>
                                          <p:spTgt spid="45"/>
                                        </p:tgtEl>
                                        <p:attrNameLst>
                                          <p:attrName>ppt_y</p:attrName>
                                        </p:attrNameLst>
                                      </p:cBhvr>
                                      <p:tavLst>
                                        <p:tav tm="0">
                                          <p:val>
                                            <p:strVal val="#ppt_y+.1"/>
                                          </p:val>
                                        </p:tav>
                                        <p:tav tm="100000">
                                          <p:val>
                                            <p:strVal val="#ppt_y"/>
                                          </p:val>
                                        </p:tav>
                                      </p:tavLst>
                                    </p:anim>
                                  </p:childTnLst>
                                </p:cTn>
                              </p:par>
                            </p:childTnLst>
                          </p:cTn>
                        </p:par>
                        <p:par>
                          <p:cTn id="40" fill="hold">
                            <p:stCondLst>
                              <p:cond delay="250"/>
                            </p:stCondLst>
                            <p:childTnLst>
                              <p:par>
                                <p:cTn id="41" presetID="22" presetClass="entr" presetSubtype="8"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wipe(left)">
                                      <p:cBhvr>
                                        <p:cTn id="43" dur="250"/>
                                        <p:tgtEl>
                                          <p:spTgt spid="26"/>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250"/>
                                        <p:tgtEl>
                                          <p:spTgt spid="31"/>
                                        </p:tgtEl>
                                      </p:cBhvr>
                                    </p:animEffect>
                                    <p:anim calcmode="lin" valueType="num">
                                      <p:cBhvr>
                                        <p:cTn id="49" dur="250" fill="hold"/>
                                        <p:tgtEl>
                                          <p:spTgt spid="31"/>
                                        </p:tgtEl>
                                        <p:attrNameLst>
                                          <p:attrName>ppt_x</p:attrName>
                                        </p:attrNameLst>
                                      </p:cBhvr>
                                      <p:tavLst>
                                        <p:tav tm="0">
                                          <p:val>
                                            <p:strVal val="#ppt_x"/>
                                          </p:val>
                                        </p:tav>
                                        <p:tav tm="100000">
                                          <p:val>
                                            <p:strVal val="#ppt_x"/>
                                          </p:val>
                                        </p:tav>
                                      </p:tavLst>
                                    </p:anim>
                                    <p:anim calcmode="lin" valueType="num">
                                      <p:cBhvr>
                                        <p:cTn id="50" dur="250" fill="hold"/>
                                        <p:tgtEl>
                                          <p:spTgt spid="31"/>
                                        </p:tgtEl>
                                        <p:attrNameLst>
                                          <p:attrName>ppt_y</p:attrName>
                                        </p:attrNameLst>
                                      </p:cBhvr>
                                      <p:tavLst>
                                        <p:tav tm="0">
                                          <p:val>
                                            <p:strVal val="#ppt_y+.1"/>
                                          </p:val>
                                        </p:tav>
                                        <p:tav tm="100000">
                                          <p:val>
                                            <p:strVal val="#ppt_y"/>
                                          </p:val>
                                        </p:tav>
                                      </p:tavLst>
                                    </p:anim>
                                  </p:childTnLst>
                                </p:cTn>
                              </p:par>
                            </p:childTnLst>
                          </p:cTn>
                        </p:par>
                        <p:par>
                          <p:cTn id="51" fill="hold">
                            <p:stCondLst>
                              <p:cond delay="250"/>
                            </p:stCondLst>
                            <p:childTnLst>
                              <p:par>
                                <p:cTn id="52" presetID="22" presetClass="entr" presetSubtype="2" fill="hold" nodeType="after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ipe(right)">
                                      <p:cBhvr>
                                        <p:cTn id="54" dur="25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26" presetClass="entr" presetSubtype="0" fill="hold" nodeType="clickEffect">
                                  <p:stCondLst>
                                    <p:cond delay="0"/>
                                  </p:stCondLst>
                                  <p:childTnLst>
                                    <p:set>
                                      <p:cBhvr>
                                        <p:cTn id="58" dur="1" fill="hold">
                                          <p:stCondLst>
                                            <p:cond delay="0"/>
                                          </p:stCondLst>
                                        </p:cTn>
                                        <p:tgtEl>
                                          <p:spTgt spid="3080"/>
                                        </p:tgtEl>
                                        <p:attrNameLst>
                                          <p:attrName>style.visibility</p:attrName>
                                        </p:attrNameLst>
                                      </p:cBhvr>
                                      <p:to>
                                        <p:strVal val="visible"/>
                                      </p:to>
                                    </p:set>
                                    <p:animEffect transition="in" filter="wipe(down)">
                                      <p:cBhvr>
                                        <p:cTn id="59" dur="290">
                                          <p:stCondLst>
                                            <p:cond delay="0"/>
                                          </p:stCondLst>
                                        </p:cTn>
                                        <p:tgtEl>
                                          <p:spTgt spid="3080"/>
                                        </p:tgtEl>
                                      </p:cBhvr>
                                    </p:animEffect>
                                    <p:anim calcmode="lin" valueType="num">
                                      <p:cBhvr>
                                        <p:cTn id="60" dur="911" tmFilter="0,0; 0.14,0.36; 0.43,0.73; 0.71,0.91; 1.0,1.0">
                                          <p:stCondLst>
                                            <p:cond delay="0"/>
                                          </p:stCondLst>
                                        </p:cTn>
                                        <p:tgtEl>
                                          <p:spTgt spid="3080"/>
                                        </p:tgtEl>
                                        <p:attrNameLst>
                                          <p:attrName>ppt_x</p:attrName>
                                        </p:attrNameLst>
                                      </p:cBhvr>
                                      <p:tavLst>
                                        <p:tav tm="0">
                                          <p:val>
                                            <p:strVal val="#ppt_x-0.25"/>
                                          </p:val>
                                        </p:tav>
                                        <p:tav tm="100000">
                                          <p:val>
                                            <p:strVal val="#ppt_x"/>
                                          </p:val>
                                        </p:tav>
                                      </p:tavLst>
                                    </p:anim>
                                    <p:anim calcmode="lin" valueType="num">
                                      <p:cBhvr>
                                        <p:cTn id="61" dur="332" tmFilter="0.0,0.0; 0.25,0.07; 0.50,0.2; 0.75,0.467; 1.0,1.0">
                                          <p:stCondLst>
                                            <p:cond delay="0"/>
                                          </p:stCondLst>
                                        </p:cTn>
                                        <p:tgtEl>
                                          <p:spTgt spid="3080"/>
                                        </p:tgtEl>
                                        <p:attrNameLst>
                                          <p:attrName>ppt_y</p:attrName>
                                        </p:attrNameLst>
                                      </p:cBhvr>
                                      <p:tavLst>
                                        <p:tav tm="0" fmla="#ppt_y-sin(pi*$)/3">
                                          <p:val>
                                            <p:fltVal val="0.5"/>
                                          </p:val>
                                        </p:tav>
                                        <p:tav tm="100000">
                                          <p:val>
                                            <p:fltVal val="1"/>
                                          </p:val>
                                        </p:tav>
                                      </p:tavLst>
                                    </p:anim>
                                    <p:anim calcmode="lin" valueType="num">
                                      <p:cBhvr>
                                        <p:cTn id="62" dur="332" tmFilter="0, 0; 0.125,0.2665; 0.25,0.4; 0.375,0.465; 0.5,0.5;  0.625,0.535; 0.75,0.6; 0.875,0.7335; 1,1">
                                          <p:stCondLst>
                                            <p:cond delay="332"/>
                                          </p:stCondLst>
                                        </p:cTn>
                                        <p:tgtEl>
                                          <p:spTgt spid="3080"/>
                                        </p:tgtEl>
                                        <p:attrNameLst>
                                          <p:attrName>ppt_y</p:attrName>
                                        </p:attrNameLst>
                                      </p:cBhvr>
                                      <p:tavLst>
                                        <p:tav tm="0" fmla="#ppt_y-sin(pi*$)/9">
                                          <p:val>
                                            <p:fltVal val="0"/>
                                          </p:val>
                                        </p:tav>
                                        <p:tav tm="100000">
                                          <p:val>
                                            <p:fltVal val="1"/>
                                          </p:val>
                                        </p:tav>
                                      </p:tavLst>
                                    </p:anim>
                                    <p:anim calcmode="lin" valueType="num">
                                      <p:cBhvr>
                                        <p:cTn id="63" dur="166" tmFilter="0, 0; 0.125,0.2665; 0.25,0.4; 0.375,0.465; 0.5,0.5;  0.625,0.535; 0.75,0.6; 0.875,0.7335; 1,1">
                                          <p:stCondLst>
                                            <p:cond delay="662"/>
                                          </p:stCondLst>
                                        </p:cTn>
                                        <p:tgtEl>
                                          <p:spTgt spid="3080"/>
                                        </p:tgtEl>
                                        <p:attrNameLst>
                                          <p:attrName>ppt_y</p:attrName>
                                        </p:attrNameLst>
                                      </p:cBhvr>
                                      <p:tavLst>
                                        <p:tav tm="0" fmla="#ppt_y-sin(pi*$)/27">
                                          <p:val>
                                            <p:fltVal val="0"/>
                                          </p:val>
                                        </p:tav>
                                        <p:tav tm="100000">
                                          <p:val>
                                            <p:fltVal val="1"/>
                                          </p:val>
                                        </p:tav>
                                      </p:tavLst>
                                    </p:anim>
                                    <p:anim calcmode="lin" valueType="num">
                                      <p:cBhvr>
                                        <p:cTn id="64" dur="82" tmFilter="0, 0; 0.125,0.2665; 0.25,0.4; 0.375,0.465; 0.5,0.5;  0.625,0.535; 0.75,0.6; 0.875,0.7335; 1,1">
                                          <p:stCondLst>
                                            <p:cond delay="828"/>
                                          </p:stCondLst>
                                        </p:cTn>
                                        <p:tgtEl>
                                          <p:spTgt spid="3080"/>
                                        </p:tgtEl>
                                        <p:attrNameLst>
                                          <p:attrName>ppt_y</p:attrName>
                                        </p:attrNameLst>
                                      </p:cBhvr>
                                      <p:tavLst>
                                        <p:tav tm="0" fmla="#ppt_y-sin(pi*$)/81">
                                          <p:val>
                                            <p:fltVal val="0"/>
                                          </p:val>
                                        </p:tav>
                                        <p:tav tm="100000">
                                          <p:val>
                                            <p:fltVal val="1"/>
                                          </p:val>
                                        </p:tav>
                                      </p:tavLst>
                                    </p:anim>
                                    <p:animScale>
                                      <p:cBhvr>
                                        <p:cTn id="65" dur="13">
                                          <p:stCondLst>
                                            <p:cond delay="325"/>
                                          </p:stCondLst>
                                        </p:cTn>
                                        <p:tgtEl>
                                          <p:spTgt spid="3080"/>
                                        </p:tgtEl>
                                      </p:cBhvr>
                                      <p:to x="100000" y="60000"/>
                                    </p:animScale>
                                    <p:animScale>
                                      <p:cBhvr>
                                        <p:cTn id="66" dur="83" decel="50000">
                                          <p:stCondLst>
                                            <p:cond delay="338"/>
                                          </p:stCondLst>
                                        </p:cTn>
                                        <p:tgtEl>
                                          <p:spTgt spid="3080"/>
                                        </p:tgtEl>
                                      </p:cBhvr>
                                      <p:to x="100000" y="100000"/>
                                    </p:animScale>
                                    <p:animScale>
                                      <p:cBhvr>
                                        <p:cTn id="67" dur="13">
                                          <p:stCondLst>
                                            <p:cond delay="656"/>
                                          </p:stCondLst>
                                        </p:cTn>
                                        <p:tgtEl>
                                          <p:spTgt spid="3080"/>
                                        </p:tgtEl>
                                      </p:cBhvr>
                                      <p:to x="100000" y="80000"/>
                                    </p:animScale>
                                    <p:animScale>
                                      <p:cBhvr>
                                        <p:cTn id="68" dur="83" decel="50000">
                                          <p:stCondLst>
                                            <p:cond delay="669"/>
                                          </p:stCondLst>
                                        </p:cTn>
                                        <p:tgtEl>
                                          <p:spTgt spid="3080"/>
                                        </p:tgtEl>
                                      </p:cBhvr>
                                      <p:to x="100000" y="100000"/>
                                    </p:animScale>
                                    <p:animScale>
                                      <p:cBhvr>
                                        <p:cTn id="69" dur="13">
                                          <p:stCondLst>
                                            <p:cond delay="821"/>
                                          </p:stCondLst>
                                        </p:cTn>
                                        <p:tgtEl>
                                          <p:spTgt spid="3080"/>
                                        </p:tgtEl>
                                      </p:cBhvr>
                                      <p:to x="100000" y="90000"/>
                                    </p:animScale>
                                    <p:animScale>
                                      <p:cBhvr>
                                        <p:cTn id="70" dur="83" decel="50000">
                                          <p:stCondLst>
                                            <p:cond delay="834"/>
                                          </p:stCondLst>
                                        </p:cTn>
                                        <p:tgtEl>
                                          <p:spTgt spid="3080"/>
                                        </p:tgtEl>
                                      </p:cBhvr>
                                      <p:to x="100000" y="100000"/>
                                    </p:animScale>
                                    <p:animScale>
                                      <p:cBhvr>
                                        <p:cTn id="71" dur="13">
                                          <p:stCondLst>
                                            <p:cond delay="904"/>
                                          </p:stCondLst>
                                        </p:cTn>
                                        <p:tgtEl>
                                          <p:spTgt spid="3080"/>
                                        </p:tgtEl>
                                      </p:cBhvr>
                                      <p:to x="100000" y="95000"/>
                                    </p:animScale>
                                    <p:animScale>
                                      <p:cBhvr>
                                        <p:cTn id="72" dur="83" decel="50000">
                                          <p:stCondLst>
                                            <p:cond delay="917"/>
                                          </p:stCondLst>
                                        </p:cTn>
                                        <p:tgtEl>
                                          <p:spTgt spid="308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SG" dirty="0"/>
              <a:t>Why aren’t we actually trying this</a:t>
            </a:r>
            <a:r>
              <a:rPr lang="en-SG" dirty="0" smtClean="0"/>
              <a:t>?</a:t>
            </a:r>
            <a:endParaRPr lang="en-SG" dirty="0"/>
          </a:p>
        </p:txBody>
      </p:sp>
      <p:sp>
        <p:nvSpPr>
          <p:cNvPr id="5" name="Text Placeholder 4"/>
          <p:cNvSpPr>
            <a:spLocks noGrp="1"/>
          </p:cNvSpPr>
          <p:nvPr>
            <p:ph type="body" sz="half" idx="2"/>
          </p:nvPr>
        </p:nvSpPr>
        <p:spPr/>
        <p:txBody>
          <a:bodyPr/>
          <a:lstStyle/>
          <a:p>
            <a:r>
              <a:rPr lang="en-SG" dirty="0"/>
              <a:t>You don’t need it (yet</a:t>
            </a:r>
            <a:r>
              <a:rPr lang="en-SG" dirty="0" smtClean="0"/>
              <a:t>.)</a:t>
            </a:r>
            <a:endParaRPr lang="en-SG" dirty="0"/>
          </a:p>
        </p:txBody>
      </p:sp>
      <p:pic>
        <p:nvPicPr>
          <p:cNvPr id="4098" name="Picture 2" descr="http://imgs.xkcd.com/comics/the_general_problem.png"/>
          <p:cNvPicPr>
            <a:picLocks noGrp="1" noChangeAspect="1" noChangeArrowheads="1"/>
          </p:cNvPicPr>
          <p:nvPr>
            <p:ph type="pic" idx="1"/>
          </p:nvPr>
        </p:nvPicPr>
        <p:blipFill rotWithShape="1">
          <a:blip r:embed="rId3">
            <a:extLst>
              <a:ext uri="{28A0092B-C50C-407E-A947-70E740481C1C}">
                <a14:useLocalDpi xmlns:a14="http://schemas.microsoft.com/office/drawing/2010/main" val="0"/>
              </a:ext>
            </a:extLst>
          </a:blip>
          <a:srcRect t="386" b="3210"/>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0917303"/>
      </p:ext>
    </p:extLst>
  </p:cSld>
  <p:clrMapOvr>
    <a:masterClrMapping/>
  </p:clrMapOvr>
  <p:transition spd="slow">
    <p:push/>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#DONE</a:t>
            </a:r>
            <a:endParaRPr lang="en-SG"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34981040"/>
              </p:ext>
            </p:extLst>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35616746"/>
      </p:ext>
    </p:extLst>
  </p:cSld>
  <p:clrMapOvr>
    <a:masterClrMapping/>
  </p:clrMapOvr>
  <p:transition spd="med">
    <p:pull/>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Thank you!</a:t>
            </a:r>
            <a:endParaRPr lang="en-SG" dirty="0"/>
          </a:p>
        </p:txBody>
      </p:sp>
      <p:pic>
        <p:nvPicPr>
          <p:cNvPr id="3" name="Picture Placeholder 2"/>
          <p:cNvPicPr>
            <a:picLocks noGrp="1" noChangeAspect="1"/>
          </p:cNvPicPr>
          <p:nvPr>
            <p:ph type="pic" idx="1"/>
          </p:nvPr>
        </p:nvPicPr>
        <p:blipFill>
          <a:blip r:embed="rId2"/>
          <a:stretch>
            <a:fillRect/>
          </a:stretch>
        </p:blipFill>
        <p:spPr>
          <a:xfrm>
            <a:off x="1167574" y="-4675"/>
            <a:ext cx="9972675" cy="4924425"/>
          </a:xfrm>
          <a:prstGeom prst="rect">
            <a:avLst/>
          </a:prstGeom>
        </p:spPr>
      </p:pic>
      <p:sp>
        <p:nvSpPr>
          <p:cNvPr id="5" name="Text Placeholder 4"/>
          <p:cNvSpPr>
            <a:spLocks noGrp="1"/>
          </p:cNvSpPr>
          <p:nvPr>
            <p:ph type="body" sz="half" idx="2"/>
          </p:nvPr>
        </p:nvSpPr>
        <p:spPr/>
        <p:txBody>
          <a:bodyPr/>
          <a:lstStyle/>
          <a:p>
            <a:r>
              <a:rPr lang="en-SG" dirty="0" smtClean="0"/>
              <a:t>Join us again next week, </a:t>
            </a:r>
            <a:r>
              <a:rPr lang="en-SG" dirty="0" smtClean="0"/>
              <a:t>same </a:t>
            </a:r>
            <a:r>
              <a:rPr lang="en-SG" dirty="0" smtClean="0"/>
              <a:t>time </a:t>
            </a:r>
            <a:r>
              <a:rPr lang="en-SG" smtClean="0"/>
              <a:t>same place!</a:t>
            </a:r>
            <a:endParaRPr lang="en-SG" dirty="0"/>
          </a:p>
        </p:txBody>
      </p:sp>
      <p:pic>
        <p:nvPicPr>
          <p:cNvPr id="1028" name="Picture 4" descr="http://nushackers.org/wp-content/themes/nushackers_theme/images/nushackersl.gif"/>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53044" y="4212675"/>
            <a:ext cx="2857500"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8505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name="PPAck20140202160634708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SG"/>
          </a:p>
        </p:txBody>
      </p:sp>
      <p:pic>
        <p:nvPicPr>
          <p:cNvPr id="5" name="Picture Placeholder 4"/>
          <p:cNvPicPr>
            <a:picLocks noGrp="1"/>
          </p:cNvPicPr>
          <p:nvPr>
            <p:ph type="pic" idx="1"/>
          </p:nvPr>
        </p:nvPicPr>
        <p:blipFill>
          <a:blip r:embed="rId2">
            <a:extLst>
              <a:ext uri="{28A0092B-C50C-407E-A947-70E740481C1C}">
                <a14:useLocalDpi xmlns:a14="http://schemas.microsoft.com/office/drawing/2010/main" val="0"/>
              </a:ext>
            </a:extLst>
          </a:blip>
          <a:srcRect t="18849" b="18849"/>
          <a:stretch>
            <a:fillRect/>
          </a:stretch>
        </p:blipFill>
        <p:spPr/>
      </p:pic>
      <p:sp>
        <p:nvSpPr>
          <p:cNvPr id="4" name="Text Placeholder 3"/>
          <p:cNvSpPr>
            <a:spLocks noGrp="1"/>
          </p:cNvSpPr>
          <p:nvPr>
            <p:ph type="body" sz="half" idx="2"/>
          </p:nvPr>
        </p:nvSpPr>
        <p:spPr/>
        <p:txBody>
          <a:bodyPr/>
          <a:lstStyle/>
          <a:p>
            <a:endParaRPr lang="en-SG"/>
          </a:p>
        </p:txBody>
      </p:sp>
    </p:spTree>
    <p:extLst>
      <p:ext uri="{BB962C8B-B14F-4D97-AF65-F5344CB8AC3E}">
        <p14:creationId xmlns:p14="http://schemas.microsoft.com/office/powerpoint/2010/main" val="1243551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Watches your </a:t>
            </a:r>
            <a:r>
              <a:rPr lang="en-SG" dirty="0"/>
              <a:t>code, so you don’t </a:t>
            </a:r>
            <a:r>
              <a:rPr lang="en-SG" dirty="0" smtClean="0"/>
              <a:t>have to</a:t>
            </a:r>
            <a:endParaRPr lang="en-SG" dirty="0"/>
          </a:p>
        </p:txBody>
      </p:sp>
      <p:pic>
        <p:nvPicPr>
          <p:cNvPr id="5" name="Picture Placeholder 4"/>
          <p:cNvPicPr>
            <a:picLocks noGrp="1" noChangeAspect="1"/>
          </p:cNvPicPr>
          <p:nvPr>
            <p:ph type="pic" idx="1"/>
          </p:nvPr>
        </p:nvPicPr>
        <p:blipFill>
          <a:blip r:embed="rId3"/>
          <a:srcRect t="12609" b="12609"/>
          <a:stretch>
            <a:fillRect/>
          </a:stretch>
        </p:blipFill>
        <p:spPr>
          <a:prstGeom prst="rect">
            <a:avLst/>
          </a:prstGeom>
        </p:spPr>
      </p:pic>
      <p:sp>
        <p:nvSpPr>
          <p:cNvPr id="4" name="Text Placeholder 3"/>
          <p:cNvSpPr>
            <a:spLocks noGrp="1"/>
          </p:cNvSpPr>
          <p:nvPr>
            <p:ph type="body" sz="half" idx="2"/>
          </p:nvPr>
        </p:nvSpPr>
        <p:spPr/>
        <p:txBody>
          <a:bodyPr/>
          <a:lstStyle/>
          <a:p>
            <a:endParaRPr lang="en-SG" dirty="0"/>
          </a:p>
        </p:txBody>
      </p:sp>
    </p:spTree>
    <p:extLst>
      <p:ext uri="{BB962C8B-B14F-4D97-AF65-F5344CB8AC3E}">
        <p14:creationId xmlns:p14="http://schemas.microsoft.com/office/powerpoint/2010/main" val="39596762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PPTLabsSpotlight201402021606345030">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Watches your </a:t>
            </a:r>
            <a:r>
              <a:rPr lang="en-SG" dirty="0"/>
              <a:t>code, so you don’t </a:t>
            </a:r>
            <a:r>
              <a:rPr lang="en-SG" dirty="0" smtClean="0"/>
              <a:t>have to</a:t>
            </a:r>
            <a:endParaRPr lang="en-SG" dirty="0"/>
          </a:p>
        </p:txBody>
      </p:sp>
      <p:pic>
        <p:nvPicPr>
          <p:cNvPr id="5" name="Picture Placeholder 4"/>
          <p:cNvPicPr>
            <a:picLocks noGrp="1" noChangeAspect="1"/>
          </p:cNvPicPr>
          <p:nvPr>
            <p:ph type="pic" idx="1"/>
          </p:nvPr>
        </p:nvPicPr>
        <p:blipFill>
          <a:blip r:embed="rId3"/>
          <a:srcRect t="12609" b="12609"/>
          <a:stretch>
            <a:fillRect/>
          </a:stretch>
        </p:blipFill>
        <p:spPr>
          <a:prstGeom prst="rect">
            <a:avLst/>
          </a:prstGeom>
        </p:spPr>
      </p:pic>
      <p:sp>
        <p:nvSpPr>
          <p:cNvPr id="4" name="Text Placeholder 3"/>
          <p:cNvSpPr>
            <a:spLocks noGrp="1"/>
          </p:cNvSpPr>
          <p:nvPr>
            <p:ph type="body" sz="half" idx="2"/>
          </p:nvPr>
        </p:nvSpPr>
        <p:spPr/>
        <p:txBody>
          <a:bodyPr/>
          <a:lstStyle/>
          <a:p>
            <a:endParaRPr lang="en-SG" dirty="0"/>
          </a:p>
        </p:txBody>
      </p:sp>
      <p:sp>
        <p:nvSpPr>
          <p:cNvPr id="8" name="SpotlightShape2" hidden="1"/>
          <p:cNvSpPr/>
          <p:nvPr/>
        </p:nvSpPr>
        <p:spPr>
          <a:xfrm>
            <a:off x="2108200" y="762000"/>
            <a:ext cx="4483100" cy="469900"/>
          </a:xfrm>
          <a:prstGeom prst="roundRect">
            <a:avLst/>
          </a:prstGeom>
          <a:solidFill>
            <a:srgbClr val="FFFFFF"/>
          </a:solidFill>
          <a:ln w="15875" cap="flat" cmpd="sng" algn="ctr">
            <a:noFill/>
            <a:prstDash val="solid"/>
          </a:ln>
          <a:effectLst/>
          <a:extLs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9" name="SpotlightShape1"/>
          <p:cNvPicPr>
            <a:picLocks/>
          </p:cNvPicPr>
          <p:nvPr/>
        </p:nvPicPr>
        <p:blipFill>
          <a:blip r:embed="rId4">
            <a:clrChange>
              <a:clrFrom>
                <a:srgbClr val="FFFFFF"/>
              </a:clrFrom>
              <a:clrTo>
                <a:srgbClr val="FFFFFF">
                  <a:alpha val="0"/>
                </a:srgbClr>
              </a:clrTo>
            </a:clrChange>
          </a:blip>
          <a:stretch>
            <a:fillRect/>
          </a:stretch>
        </p:blipFill>
        <p:spPr>
          <a:xfrm>
            <a:off x="-127001" y="-127000"/>
            <a:ext cx="12447058" cy="7112594"/>
          </a:xfrm>
          <a:prstGeom prst="rect">
            <a:avLst/>
          </a:prstGeom>
          <a:solidFill>
            <a:scrgbClr r="0" g="0" b="0">
              <a:alpha val="0"/>
            </a:scrgbClr>
          </a:solidFill>
          <a:effectLst>
            <a:softEdge rad="127000"/>
          </a:effectLst>
        </p:spPr>
      </p:pic>
    </p:spTree>
    <p:extLst>
      <p:ext uri="{BB962C8B-B14F-4D97-AF65-F5344CB8AC3E}">
        <p14:creationId xmlns:p14="http://schemas.microsoft.com/office/powerpoint/2010/main" val="3619548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Watches your </a:t>
            </a:r>
            <a:r>
              <a:rPr lang="en-SG" dirty="0"/>
              <a:t>code, so you don’t </a:t>
            </a:r>
            <a:r>
              <a:rPr lang="en-SG" dirty="0" smtClean="0"/>
              <a:t>have to</a:t>
            </a:r>
            <a:endParaRPr lang="en-SG" dirty="0"/>
          </a:p>
        </p:txBody>
      </p:sp>
      <p:pic>
        <p:nvPicPr>
          <p:cNvPr id="5" name="Picture Placeholder 4"/>
          <p:cNvPicPr>
            <a:picLocks noGrp="1" noChangeAspect="1"/>
          </p:cNvPicPr>
          <p:nvPr>
            <p:ph type="pic" idx="1"/>
          </p:nvPr>
        </p:nvPicPr>
        <p:blipFill>
          <a:blip r:embed="rId3"/>
          <a:srcRect t="12609" b="12609"/>
          <a:stretch>
            <a:fillRect/>
          </a:stretch>
        </p:blipFill>
        <p:spPr>
          <a:prstGeom prst="rect">
            <a:avLst/>
          </a:prstGeom>
        </p:spPr>
      </p:pic>
      <p:sp>
        <p:nvSpPr>
          <p:cNvPr id="4" name="Text Placeholder 3"/>
          <p:cNvSpPr>
            <a:spLocks noGrp="1"/>
          </p:cNvSpPr>
          <p:nvPr>
            <p:ph type="body" sz="half" idx="2"/>
          </p:nvPr>
        </p:nvSpPr>
        <p:spPr/>
        <p:txBody>
          <a:bodyPr/>
          <a:lstStyle/>
          <a:p>
            <a:r>
              <a:rPr lang="en-SG" dirty="0"/>
              <a:t>Batman </a:t>
            </a:r>
            <a:r>
              <a:rPr lang="en-SG" sz="2400" dirty="0">
                <a:solidFill>
                  <a:schemeClr val="accent2">
                    <a:lumMod val="60000"/>
                    <a:lumOff val="40000"/>
                  </a:schemeClr>
                </a:solidFill>
                <a:effectLst>
                  <a:reflection blurRad="6350" stA="40000" endPos="50000" dist="29997" dir="5400000" sy="-100000" algn="bl" rotWithShape="0"/>
                </a:effectLst>
                <a:cs typeface="Consolas" panose="020B0609020204030204" pitchFamily="49" charset="0"/>
              </a:rPr>
              <a:t>(O.O) </a:t>
            </a:r>
            <a:r>
              <a:rPr lang="en-SG" dirty="0"/>
              <a:t>Gotham, Git </a:t>
            </a:r>
            <a:r>
              <a:rPr lang="en-SG" sz="2400" dirty="0">
                <a:solidFill>
                  <a:schemeClr val="accent2">
                    <a:lumMod val="60000"/>
                    <a:lumOff val="40000"/>
                  </a:schemeClr>
                </a:solidFill>
                <a:effectLst>
                  <a:reflection blurRad="6350" stA="40000" endPos="50000" dist="29997" dir="5400000" sy="-100000" algn="bl" rotWithShape="0"/>
                </a:effectLst>
                <a:cs typeface="Consolas" panose="020B0609020204030204" pitchFamily="49" charset="0"/>
              </a:rPr>
              <a:t>(O.O) </a:t>
            </a:r>
            <a:r>
              <a:rPr lang="en-SG" dirty="0"/>
              <a:t>Your code</a:t>
            </a:r>
          </a:p>
        </p:txBody>
      </p:sp>
    </p:spTree>
    <p:extLst>
      <p:ext uri="{BB962C8B-B14F-4D97-AF65-F5344CB8AC3E}">
        <p14:creationId xmlns:p14="http://schemas.microsoft.com/office/powerpoint/2010/main" val="11189368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#TODO</a:t>
            </a:r>
            <a:endParaRPr lang="en-SG"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74442113"/>
              </p:ext>
            </p:extLst>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4432022"/>
      </p:ext>
    </p:extLst>
  </p:cSld>
  <p:clrMapOvr>
    <a:masterClrMapping/>
  </p:clrMapOvr>
  <p:transition spd="slow">
    <p:cover/>
  </p:transition>
  <p:timing>
    <p:tnLst>
      <p:par>
        <p:cTn id="1" dur="indefinite" restart="never" nodeType="tmRoot"/>
      </p:par>
    </p:tnLst>
  </p:timing>
</p:sld>
</file>

<file path=ppt/theme/theme1.xml><?xml version="1.0" encoding="utf-8"?>
<a:theme xmlns:a="http://schemas.openxmlformats.org/drawingml/2006/main" name="Retrospect">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Segoe UI">
      <a:majorFont>
        <a:latin typeface="Segoe UI Light"/>
        <a:ea typeface=""/>
        <a:cs typeface=""/>
      </a:majorFont>
      <a:minorFont>
        <a:latin typeface="Segoe UI"/>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243AF7DC-D15B-41C0-AE81-23980D1B9FC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themeOverride>
</file>

<file path=ppt/theme/themeOverride2.xml><?xml version="1.0" encoding="utf-8"?>
<a:themeOverride xmlns:a="http://schemas.openxmlformats.org/drawingml/2006/main">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themeOverride>
</file>

<file path=ppt/theme/themeOverride3.xml><?xml version="1.0" encoding="utf-8"?>
<a:themeOverride xmlns:a="http://schemas.openxmlformats.org/drawingml/2006/main">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themeOverride>
</file>

<file path=ppt/theme/themeOverride4.xml><?xml version="1.0" encoding="utf-8"?>
<a:themeOverride xmlns:a="http://schemas.openxmlformats.org/drawingml/2006/main">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themeOverride>
</file>

<file path=docProps/app.xml><?xml version="1.0" encoding="utf-8"?>
<Properties xmlns="http://schemas.openxmlformats.org/officeDocument/2006/extended-properties" xmlns:vt="http://schemas.openxmlformats.org/officeDocument/2006/docPropsVTypes">
  <Template/>
  <TotalTime>1351</TotalTime>
  <Words>4432</Words>
  <Application>Microsoft Office PowerPoint</Application>
  <PresentationFormat>Widescreen</PresentationFormat>
  <Paragraphs>612</Paragraphs>
  <Slides>59</Slides>
  <Notes>55</Notes>
  <HiddenSlides>6</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Arial</vt:lpstr>
      <vt:lpstr>Calibri</vt:lpstr>
      <vt:lpstr>Consolas</vt:lpstr>
      <vt:lpstr>DejaVu Sans</vt:lpstr>
      <vt:lpstr>Segoe UI</vt:lpstr>
      <vt:lpstr>Segoe UI Light</vt:lpstr>
      <vt:lpstr>Retrospect</vt:lpstr>
      <vt:lpstr>While You Wait</vt:lpstr>
      <vt:lpstr>PowerPoint Presentation</vt:lpstr>
      <vt:lpstr>About This Workshop</vt:lpstr>
      <vt:lpstr>Nothing Fancy Here</vt:lpstr>
      <vt:lpstr>Not touching these</vt:lpstr>
      <vt:lpstr>Watches your code, so you don’t have to</vt:lpstr>
      <vt:lpstr>Watches your code, so you don’t have to</vt:lpstr>
      <vt:lpstr>Watches your code, so you don’t have to</vt:lpstr>
      <vt:lpstr>#TODO</vt:lpstr>
      <vt:lpstr>PowerPoint Presentation</vt:lpstr>
      <vt:lpstr>4 main ideas today</vt:lpstr>
      <vt:lpstr>Installation</vt:lpstr>
      <vt:lpstr>Set up - Terminal</vt:lpstr>
      <vt:lpstr>Set up - Git</vt:lpstr>
      <vt:lpstr>PowerPoint Presentation</vt:lpstr>
      <vt:lpstr>Welcome to the Command Line</vt:lpstr>
      <vt:lpstr>Commits</vt:lpstr>
      <vt:lpstr>Commits</vt:lpstr>
      <vt:lpstr>Understanding Commits</vt:lpstr>
      <vt:lpstr>Understanding Commits</vt:lpstr>
      <vt:lpstr>Understanding Commits</vt:lpstr>
      <vt:lpstr>Understanding Commits</vt:lpstr>
      <vt:lpstr>Understanding Commits</vt:lpstr>
      <vt:lpstr>What git status does</vt:lpstr>
      <vt:lpstr>What git status does</vt:lpstr>
      <vt:lpstr>What git status does</vt:lpstr>
      <vt:lpstr>Get into the flow</vt:lpstr>
      <vt:lpstr>Commit Early, Commit Often</vt:lpstr>
      <vt:lpstr>Commit Messages and You</vt:lpstr>
      <vt:lpstr>How to write good commit messages</vt:lpstr>
      <vt:lpstr>#DONE #TODO</vt:lpstr>
      <vt:lpstr>PowerPoint Presentation</vt:lpstr>
      <vt:lpstr>Basic workflow</vt:lpstr>
      <vt:lpstr>Basic workflow</vt:lpstr>
      <vt:lpstr>Patch Mode</vt:lpstr>
      <vt:lpstr>Branching</vt:lpstr>
      <vt:lpstr>Branches Visualised</vt:lpstr>
      <vt:lpstr>Merging Visualised </vt:lpstr>
      <vt:lpstr>#DONE #TODO</vt:lpstr>
      <vt:lpstr>HEAD and checkout</vt:lpstr>
      <vt:lpstr>HEAD and checkout</vt:lpstr>
      <vt:lpstr>Checkout, Revert, and Reset</vt:lpstr>
      <vt:lpstr>Git Reset</vt:lpstr>
      <vt:lpstr>Reset: Three Modes</vt:lpstr>
      <vt:lpstr>PowerPoint Presentation</vt:lpstr>
      <vt:lpstr>git reset --hard</vt:lpstr>
      <vt:lpstr>PowerPoint Presentation</vt:lpstr>
      <vt:lpstr>#DONE #TODO</vt:lpstr>
      <vt:lpstr>Git with Others</vt:lpstr>
      <vt:lpstr>PowerPoint Presentation</vt:lpstr>
      <vt:lpstr>PowerPoint Presentation</vt:lpstr>
      <vt:lpstr>PowerPoint Presentation</vt:lpstr>
      <vt:lpstr>Lonely workflow</vt:lpstr>
      <vt:lpstr>Lonely workflow</vt:lpstr>
      <vt:lpstr>Collaborative workflow</vt:lpstr>
      <vt:lpstr>Why aren’t we actually trying this?</vt:lpstr>
      <vt:lpstr>#DONE</vt:lpstr>
      <vt:lpstr>Thank you!</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While You Wait</dc:title>
  <dc:creator>Zhi An Ng</dc:creator>
  <cp:lastModifiedBy>Zhi An Ng</cp:lastModifiedBy>
  <cp:revision>107</cp:revision>
  <dcterms:modified xsi:type="dcterms:W3CDTF">2014-02-07T05:51:48Z</dcterms:modified>
</cp:coreProperties>
</file>